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9144000" cx="16256000"/>
  <p:notesSz cx="6858000" cy="9144000"/>
  <p:embeddedFontLst>
    <p:embeddedFont>
      <p:font typeface="Open Sans SemiBold"/>
      <p:regular r:id="rId43"/>
      <p:bold r:id="rId44"/>
      <p:italic r:id="rId45"/>
      <p:boldItalic r:id="rId46"/>
    </p:embeddedFont>
    <p:embeddedFont>
      <p:font typeface="Open Sans ExtraBold"/>
      <p:bold r:id="rId47"/>
      <p:boldItalic r:id="rId48"/>
    </p:embeddedFont>
    <p:embeddedFont>
      <p:font typeface="Open Sans Ligh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04">
          <p15:clr>
            <a:srgbClr val="A4A3A4"/>
          </p15:clr>
        </p15:guide>
        <p15:guide id="2" pos="512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904" orient="horz"/>
        <p:guide pos="512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OpenSansSemiBold-bold.fntdata"/><Relationship Id="rId43" Type="http://schemas.openxmlformats.org/officeDocument/2006/relationships/font" Target="fonts/OpenSansSemiBold-regular.fntdata"/><Relationship Id="rId46" Type="http://schemas.openxmlformats.org/officeDocument/2006/relationships/font" Target="fonts/OpenSansSemiBold-boldItalic.fntdata"/><Relationship Id="rId45" Type="http://schemas.openxmlformats.org/officeDocument/2006/relationships/font" Target="fonts/OpenSans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OpenSansExtraBold-boldItalic.fntdata"/><Relationship Id="rId47" Type="http://schemas.openxmlformats.org/officeDocument/2006/relationships/font" Target="fonts/OpenSansExtraBold-bold.fntdata"/><Relationship Id="rId49" Type="http://schemas.openxmlformats.org/officeDocument/2006/relationships/font" Target="fonts/OpenSansLight-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Light-italic.fntdata"/><Relationship Id="rId50" Type="http://schemas.openxmlformats.org/officeDocument/2006/relationships/font" Target="fonts/OpenSansLight-bold.fntdata"/><Relationship Id="rId53" Type="http://schemas.openxmlformats.org/officeDocument/2006/relationships/font" Target="fonts/OpenSans-regular.fntdata"/><Relationship Id="rId52" Type="http://schemas.openxmlformats.org/officeDocument/2006/relationships/font" Target="fonts/OpenSansLight-boldItalic.fntdata"/><Relationship Id="rId11" Type="http://schemas.openxmlformats.org/officeDocument/2006/relationships/slide" Target="slides/slide4.xml"/><Relationship Id="rId55" Type="http://schemas.openxmlformats.org/officeDocument/2006/relationships/font" Target="fonts/OpenSans-italic.fntdata"/><Relationship Id="rId10" Type="http://schemas.openxmlformats.org/officeDocument/2006/relationships/slide" Target="slides/slide3.xml"/><Relationship Id="rId54" Type="http://schemas.openxmlformats.org/officeDocument/2006/relationships/font" Target="fonts/Open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pen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Now that you have learned what Data Science is, it will be easier to understand what a Data Scientist does:</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Data Scientists start with a question or a business problem.</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Then, they use data acquisition to collect datasets from the real world.</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 process of data wrangling is implemented with data tools and modern technologies that includes data cleansing, data manipulation, data discovery, and data pattern identification.</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 next step is to create and train models for machine learning.</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They then design mathematical or statistical models.</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After designing a data model, it is represented using data visualization techniques.</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 next task is to prepare a data report.</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After the report is prepared, they finally create data products and services.</a:t>
            </a:r>
            <a:endParaRPr/>
          </a:p>
        </p:txBody>
      </p:sp>
      <p:sp>
        <p:nvSpPr>
          <p:cNvPr id="478" name="Google Shape;47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0" lang="en-US"/>
              <a:t>Let us now look at the various skills that a Data Scientist should have:</a:t>
            </a:r>
            <a:endParaRPr/>
          </a:p>
          <a:p>
            <a:pPr indent="0" lvl="0" marL="0" rtl="0" algn="l">
              <a:lnSpc>
                <a:spcPct val="100000"/>
              </a:lnSpc>
              <a:spcBef>
                <a:spcPts val="0"/>
              </a:spcBef>
              <a:spcAft>
                <a:spcPts val="0"/>
              </a:spcAft>
              <a:buClr>
                <a:schemeClr val="dk1"/>
              </a:buClr>
              <a:buSzPts val="1200"/>
              <a:buFont typeface="Arial"/>
              <a:buNone/>
            </a:pPr>
            <a:r>
              <a:t/>
            </a:r>
            <a:endParaRPr b="0"/>
          </a:p>
          <a:p>
            <a:pPr indent="-171450" lvl="0" marL="171450" marR="0" rtl="0" algn="l">
              <a:lnSpc>
                <a:spcPct val="100000"/>
              </a:lnSpc>
              <a:spcBef>
                <a:spcPts val="0"/>
              </a:spcBef>
              <a:spcAft>
                <a:spcPts val="0"/>
              </a:spcAft>
              <a:buClr>
                <a:schemeClr val="dk1"/>
              </a:buClr>
              <a:buSzPts val="1200"/>
              <a:buFont typeface="Arial"/>
              <a:buChar char="•"/>
            </a:pPr>
            <a:r>
              <a:rPr b="0" lang="en-US"/>
              <a:t>A Data Scientist should have the ability to ask the right set of questions. For this, it is important to have domain expertise, the curiosity to learn and create concepts, and the ability to communicate questions effectively to domain experts.</a:t>
            </a:r>
            <a:endParaRPr/>
          </a:p>
          <a:p>
            <a:pPr indent="-171450" lvl="0" marL="171450" rtl="0" algn="l">
              <a:lnSpc>
                <a:spcPct val="100000"/>
              </a:lnSpc>
              <a:spcBef>
                <a:spcPts val="0"/>
              </a:spcBef>
              <a:spcAft>
                <a:spcPts val="0"/>
              </a:spcAft>
              <a:buClr>
                <a:schemeClr val="dk1"/>
              </a:buClr>
              <a:buSzPts val="1200"/>
              <a:buFont typeface="Arial"/>
              <a:buChar char="•"/>
            </a:pPr>
            <a:r>
              <a:rPr b="0" lang="en-US" sz="1200" strike="noStrike">
                <a:solidFill>
                  <a:schemeClr val="dk1"/>
                </a:solidFill>
              </a:rPr>
              <a:t>A</a:t>
            </a:r>
            <a:r>
              <a:rPr b="0" lang="en-US" strike="noStrike"/>
              <a:t> Data Scientist should have an analytical mind </a:t>
            </a:r>
            <a:r>
              <a:rPr lang="en-US" sz="1200">
                <a:solidFill>
                  <a:schemeClr val="dk1"/>
                </a:solidFill>
                <a:latin typeface="Calibri"/>
                <a:ea typeface="Calibri"/>
                <a:cs typeface="Calibri"/>
                <a:sym typeface="Calibri"/>
              </a:rPr>
              <a:t>to understand hidden patterns in a data structure.</a:t>
            </a:r>
            <a:endParaRPr b="0" strike="noStrike"/>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rPr>
              <a:t>They should also have the understanding to wrangle data by removing redundant and irrelevant data collected from various sources.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rPr>
              <a:t>Statistical thinking and ability to apply mathematical methods are one of the most important traits that a Data Scientist should possess.</a:t>
            </a:r>
            <a:endParaRPr/>
          </a:p>
          <a:p>
            <a:pPr indent="-171450" lvl="0" marL="171450" marR="0" rtl="0" algn="l">
              <a:lnSpc>
                <a:spcPct val="100000"/>
              </a:lnSpc>
              <a:spcBef>
                <a:spcPts val="0"/>
              </a:spcBef>
              <a:spcAft>
                <a:spcPts val="0"/>
              </a:spcAft>
              <a:buClr>
                <a:schemeClr val="dk1"/>
              </a:buClr>
              <a:buSzPts val="1200"/>
              <a:buFont typeface="Arial"/>
              <a:buChar char="•"/>
            </a:pPr>
            <a:r>
              <a:rPr lang="en-US" sz="1200">
                <a:solidFill>
                  <a:schemeClr val="dk1"/>
                </a:solidFill>
              </a:rPr>
              <a:t>Data should be visualized with graphics and with the proper usage of storytelling. This helps the audience to analyze it. They should be able to design powerful presentations to </a:t>
            </a:r>
            <a:r>
              <a:rPr b="0" lang="en-US"/>
              <a:t>summarize and communicate the analytical result to the audience.</a:t>
            </a:r>
            <a:endParaRPr sz="1200">
              <a:solidFill>
                <a:schemeClr val="dk1"/>
              </a:solidFill>
            </a:endParaRPr>
          </a:p>
          <a:p>
            <a:pPr indent="0" lvl="0" marL="0" marR="0" rtl="0" algn="l">
              <a:lnSpc>
                <a:spcPct val="100000"/>
              </a:lnSpc>
              <a:spcBef>
                <a:spcPts val="0"/>
              </a:spcBef>
              <a:spcAft>
                <a:spcPts val="0"/>
              </a:spcAft>
              <a:buClr>
                <a:schemeClr val="dk1"/>
              </a:buClr>
              <a:buSzPts val="1200"/>
              <a:buFont typeface="Arial"/>
              <a:buNone/>
            </a:pPr>
            <a:r>
              <a:t/>
            </a:r>
            <a:endParaRPr sz="1200">
              <a:solidFill>
                <a:schemeClr val="dk1"/>
              </a:solidFill>
            </a:endParaRPr>
          </a:p>
          <a:p>
            <a:pPr indent="0" lvl="0" marL="0" marR="0" rtl="0" algn="l">
              <a:lnSpc>
                <a:spcPct val="100000"/>
              </a:lnSpc>
              <a:spcBef>
                <a:spcPts val="0"/>
              </a:spcBef>
              <a:spcAft>
                <a:spcPts val="0"/>
              </a:spcAft>
              <a:buClr>
                <a:schemeClr val="dk1"/>
              </a:buClr>
              <a:buSzPts val="1200"/>
              <a:buFont typeface="Arial"/>
              <a:buNone/>
            </a:pPr>
            <a:r>
              <a:rPr lang="en-US"/>
              <a:t>To inculcate these skills, Data Scientists should follow a distinct roadmap. It is important that they learn the required tools and techniques, like Python and its libraries. They should be able to build projects using real world datasets that includes data.gov, NYC open data, gapminder and so on. They should also be able to build data driven applications for digital services and data products.</a:t>
            </a:r>
            <a:endParaRPr/>
          </a:p>
          <a:p>
            <a:pPr indent="0" lvl="0" marL="0" marR="0" rtl="0" algn="l">
              <a:lnSpc>
                <a:spcPct val="100000"/>
              </a:lnSpc>
              <a:spcBef>
                <a:spcPts val="0"/>
              </a:spcBef>
              <a:spcAft>
                <a:spcPts val="0"/>
              </a:spcAft>
              <a:buClr>
                <a:schemeClr val="dk1"/>
              </a:buClr>
              <a:buSzPts val="1200"/>
              <a:buFont typeface="Arial"/>
              <a:buNone/>
            </a:pPr>
            <a:r>
              <a:t/>
            </a:r>
            <a:endParaRPr b="0"/>
          </a:p>
          <a:p>
            <a:pPr indent="0" lvl="0" marL="0" rtl="0" algn="l">
              <a:lnSpc>
                <a:spcPct val="100000"/>
              </a:lnSpc>
              <a:spcBef>
                <a:spcPts val="0"/>
              </a:spcBef>
              <a:spcAft>
                <a:spcPts val="0"/>
              </a:spcAft>
              <a:buClr>
                <a:schemeClr val="dk1"/>
              </a:buClr>
              <a:buSzPts val="1200"/>
              <a:buFont typeface="Arial"/>
              <a:buNone/>
            </a:pPr>
            <a:r>
              <a:t/>
            </a:r>
            <a:endParaRPr b="0" strike="noStrike"/>
          </a:p>
        </p:txBody>
      </p:sp>
      <p:sp>
        <p:nvSpPr>
          <p:cNvPr id="486" name="Google Shape;48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Scientists work with different types of datasets for various purposes. Now that Big Data is generated every second through different media, the role of Data Science has become more important.</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So you need to know what Big Data is and how you are connected to it to figure out a way to make it work for you.</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Every time you record your heartbeat through your phone’s biometric sensors, post or tweet on the social network, create any blog or website, switch on your phone’s GPS network, upload or view an image, video, or audio, in fact, every time you log in to the Internet, you are generating data about yourself, your preferences, and your lifestyle.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Big Data is a collection of these and a lot more data that the world is constantly creating. In this age of the Internet of Things, or IOT, Big Data is a reality and a need.</a:t>
            </a:r>
            <a:endParaRPr/>
          </a:p>
        </p:txBody>
      </p:sp>
      <p:sp>
        <p:nvSpPr>
          <p:cNvPr id="495" name="Google Shape;4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Big Data is usually referenced by 3Vs — Volume, Velocity, and Variety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Volume refers to the enormous amount of data generated from various sources.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Big Data is also characterized by velocity. Huge amounts of data flow at a tremendous speed from different devices, sensors, and applications. To deal with it, an efficient and timely Data processing is required.</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Variety is the third V of Big Data because Big Data can be categorized into different formats like Structured, Semi Structured, and Unstructured.</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Structured Data is usually referred to as RDBMS data which can be stored and retrieved easily through SQLs.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Semi Structured Data are usually in the form of files like xml, json documents, and NoSQL database.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Texts files, images, videos, or multimedia content are examples of unstructured data.</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In short, Big Data is a very large information database usually stored on distributed systems/machines popularly referred to as Hadoop clusters. But to be able to use this database, we have to find a way to extract the right information and data patterns from it. That’s where Data Science comes in. Data Science helps to build information driven enterprises.</a:t>
            </a:r>
            <a:endParaRPr/>
          </a:p>
        </p:txBody>
      </p:sp>
      <p:sp>
        <p:nvSpPr>
          <p:cNvPr id="504" name="Google Shape;50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We now know the skills a Data Scientist should have. Let’s go on to see the applications of Data Science in different sectors.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Social network platforms such as Google, Yahoo, Facebook, and so on collect a lot of data every day. Which is why they have some of the most advanced data centers spread across the world.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Having data centers all over the world and not just in the U.S. help these companies serve their international customers better, and faster, without any network latency. They also help them deal effectively with the enormous amount of data.</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So, what do all these different sectors do with all this Big Data?</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Their team of Data Scientists analyze all the raw data with the help of modern algorithms and data models to turn it into information. They then use this information to build digital services, data products, and information-driven web apps.</a:t>
            </a:r>
            <a:endParaRPr/>
          </a:p>
        </p:txBody>
      </p:sp>
      <p:sp>
        <p:nvSpPr>
          <p:cNvPr id="526" name="Google Shape;52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Now let’s see how these products and services work. We’ll first look at LinkedIn.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Let’s suppose that you are a Data Scientist based in New York City. So it’s quite likely that you would want to join a group or build connections with people related to Data Science in NYC.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Now what LinkedIn does with the help of Data Science is that it looks at your profile, your posts, and likes, the city you are from, the people you are connected to and the groups you belong to; then it matches all that information with its own database to provide you with information that is most relevant to you.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This information could be in the form of news updates that you might be interested in; industry connections or professional groups that you might want to get in touch with; or even job postings related to your field and designation! These are all examples of data services.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Based on what LinkedIn is learning on its site, it has created a new education company called Lynda.com. It is a classic example of what a data product is.</a:t>
            </a:r>
            <a:endParaRPr/>
          </a:p>
        </p:txBody>
      </p:sp>
      <p:sp>
        <p:nvSpPr>
          <p:cNvPr id="535" name="Google Shape;53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Let’s now look at something that we use every day.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Google’s search engine.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Google’s search engine has the most unique search algorithm, which allows machine learning models to provide relevant search recommendations even as the user types in his or her query. This feature is called Auto Complete.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It is an excellent example of how powerful machine learning can be.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There are several factors that influence this feature:</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 first one is Query Volume. Google’s algorithms identify unique and verifiable users that search for any particular ‘keyword’ on the web. Based on that, it builds a Query Volume. For instance ‘Republican debate 2016’, ‘Ebola threat’, ‘CDC or the Centre of Disease Control’, and so on are some of the most common user queries.</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Another important factor is the geographical location. The algorithms tags a query with the locations from where it is generated. This makes a Query Volume location-specific. It’s a very important feature, because this allows Google to provide relevant search recommendations to its user based on his or her location.</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And then, of course, the algorithms consider the actual keywords and phrases that the user types in. It takes up those words and crawls the web looking for similar instances. </a:t>
            </a:r>
            <a:endParaRPr/>
          </a:p>
          <a:p>
            <a:pPr indent="-228600" lvl="0" marL="228600" rtl="0" algn="l">
              <a:lnSpc>
                <a:spcPct val="100000"/>
              </a:lnSpc>
              <a:spcBef>
                <a:spcPts val="0"/>
              </a:spcBef>
              <a:spcAft>
                <a:spcPts val="0"/>
              </a:spcAft>
              <a:buClr>
                <a:schemeClr val="dk1"/>
              </a:buClr>
              <a:buSzPts val="1200"/>
              <a:buFont typeface="Calibri"/>
              <a:buAutoNum type="arabicPeriod"/>
            </a:pPr>
            <a:r>
              <a:rPr lang="en-US" sz="1200">
                <a:solidFill>
                  <a:schemeClr val="dk1"/>
                </a:solidFill>
                <a:latin typeface="Calibri"/>
                <a:ea typeface="Calibri"/>
                <a:cs typeface="Calibri"/>
                <a:sym typeface="Calibri"/>
              </a:rPr>
              <a:t>The algorithms also try to filter or scrub out inappropriate content. For instance, sexual, violent, or terrorism-related content; hate speeches; and legal cases are scrubbed out from the search recommendations.</a:t>
            </a:r>
            <a:endParaRPr/>
          </a:p>
        </p:txBody>
      </p:sp>
      <p:sp>
        <p:nvSpPr>
          <p:cNvPr id="573" name="Google Shape;57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But how does Data Science help you?</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Today, even the healthcare industry is beginning to tap into the various applications of Data Science. To understand this, let’s look at wearable devices. These devices have biometric sensors and a built-in processor to gather data from your body when you are wearing them. They transmit this data to the Big Data analytics platform via the IOT gateway. Ideally, the platform collects hundreds of thousands of data points and the collected data is ingested into the system for further processing.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Big Data analytics platform applies data models created by Data Scientists and extracts the information that is relevant to you. It sends the information to the engagement dashboard, where you can see how many steps you walked, what is your heart rate over a period of time, how good your sleep was, how much calories you burned, and so on. Knowing such details would help you to set personal goals for a healthy lifestyle, and reduce overall healthcare and insurance costs. It would also help your doctor record your vitals and diagnose any issue.</a:t>
            </a:r>
            <a:endParaRPr/>
          </a:p>
        </p:txBody>
      </p:sp>
      <p:sp>
        <p:nvSpPr>
          <p:cNvPr id="591" name="Google Shape;59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finance sector can easily use Data Science to help it function more efficiently.</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Suppose a person applies for a loan. The loan manager submits the application to the enterprise infrastructure for processing. The analytics platform applies data models and algorithms and creates an engagement dashboard for the loan manger. The dashboard would show the applicant’s credit report, credit history, amount (if approved), and risks associated with him or her. The loan manager can now easily take a look at all the relevant information and decide whether the loan can be approved or not. </a:t>
            </a:r>
            <a:endParaRPr/>
          </a:p>
        </p:txBody>
      </p:sp>
      <p:sp>
        <p:nvSpPr>
          <p:cNvPr id="635" name="Google Shape;6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Governments across different countries are gradually sharing large datasets from various domains with the public. This kind of transparency makes the government seem more trustworthy. It provides the country data that can be used to prepare itself for different types of issues like climate change and disease control. It also helps encourage people to create their own digital products and services.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U.S. government hosts and maintains data.gov, a website that offers information about the federal government. It provides access to 195 thousand datasets across different sectors.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U.S. government has kicked off a number of strategic initiatives in the field of Data Science that includes U.S. Digital Service and Open data. </a:t>
            </a:r>
            <a:endParaRPr/>
          </a:p>
        </p:txBody>
      </p:sp>
      <p:sp>
        <p:nvSpPr>
          <p:cNvPr id="702" name="Google Shape;70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We have seen how Data Science can be applied across different sectors.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Let’s now take a look at the various challenges that a Data Scientist faces in the real world while dealing with datasets: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Data Quality: The quality of data is mostly not up to the set standards. You will usually come across data that is inconsistent, inaccurate, incomplete, not in the desirable format, and with anomalies.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Integration: Data integration with several enterprise applications and systems is a complex and painstaking task.</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Unified platform: Data is distributed to Hadoop Distributed File System (HDFS) from various sources to ingest, process, analyze, and visualize huge datasets. The size of these Hadoop clusters can vary from few nodes to thousand nodes. The challenge is to perform analytics on these large datasets efficiently and effectively.</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This is where Python comes into play with its powerful set of libraries, functions, modules, packages and extensions. </a:t>
            </a:r>
            <a:endParaRPr/>
          </a:p>
        </p:txBody>
      </p:sp>
      <p:sp>
        <p:nvSpPr>
          <p:cNvPr id="717" name="Google Shape;71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5" name="Google Shape;7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Python can efficiently tackle each stage of Data Analytics that includes: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acquisition – Python libraries such as Scrapy comes handy here.</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wrangling – Pandas DataFrames are very efficient in handling large datasets and makes data wrangling easier with its powerful functions.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Explore – Matplotlib libraries are very rich when it comes to data exploration.</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Model – SciKit learn’s statistical and mathematical functions help to build models for machine learning.</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Visualization – Modern libraries such as Bokeh creates very intuitive and interactive visualization.</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Its huge set of libraries and functions make Big Data analytics seem easy and hence solves the bigger problem.</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Python applications and programs are portable and helps them scale out on any big data platform.</a:t>
            </a:r>
            <a:endParaRPr/>
          </a:p>
        </p:txBody>
      </p:sp>
      <p:sp>
        <p:nvSpPr>
          <p:cNvPr id="731" name="Google Shape;73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Python is an open source, programming language that lets you work quickly and integrate systems more effectively.</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Now that we have talked about how the Python libraries help the different stages of data analytics, let’s take a closer look at these libraries and how they support different aspects of Data Science.</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NumPy, or Numerical Python, is the fundamental package for scientific computing.</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SciPy is the core of scientific computing libraries and provides many user-friendly and efficiently designed numerical routines.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MatPlotLib is a Python 2D plotting library which produces publication quality figures in a variety of hardcopy formats and interactive environments across platforms.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Scikit-learn is built on NumPy, SciPy, and Matplotlib for data mining and data analysis.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Pandas is a library providing high-performance, easy-to-use data structures and data analysis tools for Python.</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All these libraries, modules, and packages are open source and hence using them is convenient and easy.</a:t>
            </a:r>
            <a:endParaRPr/>
          </a:p>
        </p:txBody>
      </p:sp>
      <p:sp>
        <p:nvSpPr>
          <p:cNvPr id="765" name="Google Shape;76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There are numerous factors which positions Python well and makes it the tool for data science:</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Python is easy to learn. It is a general purpose, functional, and object-oriented programming language.</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As Python is an open source programming language, it is readily available, easy to install, and get started. It also has a large presence of open source community for software development and support.</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Python and its tools enjoy multi-platform support. Applications developed with Python integrate easily with other enterprise systems and applications.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There are a lot of tools, platform, and products in the market from different vendors and they offer great support and services.</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Python and its libraries create unique combinations for Data Science. Because of all these benefits, it is usually popular among academicians, mathematicians, statisticians, and technologists.</a:t>
            </a:r>
            <a:endParaRPr/>
          </a:p>
        </p:txBody>
      </p:sp>
      <p:sp>
        <p:nvSpPr>
          <p:cNvPr id="774" name="Google Shape;77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Python is supported by well-established Data platforms and processing frameworks that help it analyze Data in a simple and efficient way:</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Enterprise Big Data Platform:</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Cloudera is the pioneer in providing enterprise-ready Hadoop Big Data platform and supports Python</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Hortonworks is another Hadoop Big Data platform provider and supports Python</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MapReduce, MAPR, is also committed to Python and provides the Hadoop Big Data platform</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Big Data Processing Framework: </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MapReduce, Spark, and Flink provides very robust and unique data processing framework and support Python. </a:t>
            </a:r>
            <a:endParaRPr/>
          </a:p>
          <a:p>
            <a:pPr indent="-171450" lvl="0" marL="171450" rtl="0" algn="l">
              <a:lnSpc>
                <a:spcPct val="10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Java, Scala and Python languages are used for Big Data processing framework. </a:t>
            </a:r>
            <a:endParaRPr/>
          </a:p>
        </p:txBody>
      </p:sp>
      <p:sp>
        <p:nvSpPr>
          <p:cNvPr id="798" name="Google Shape;79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8" name="Google Shape;8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8" name="Google Shape;83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368" name="Google Shape;3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0" name="Google Shape;8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895" name="Google Shape;89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11" name="Google Shape;91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What is Data Science?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Let’s start with some of the common definitions that’s doing the rounds. Some say that Data Science is a powerful new approach</a:t>
            </a:r>
            <a:r>
              <a:rPr b="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for making discoveries from Data. Others term it an automated way to analyze enormous amount of Data and extract information from it. Still others refer to it as a new discipline</a:t>
            </a:r>
            <a:r>
              <a:rPr b="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which combines aspects of statistics, mathematics, programming, and visualization to gain insights.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Now that you have looked at some of its definitions, let’s learn more about Data Science. </a:t>
            </a:r>
            <a:endParaRPr/>
          </a:p>
        </p:txBody>
      </p:sp>
      <p:sp>
        <p:nvSpPr>
          <p:cNvPr id="389" name="Google Shape;38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When domain expertise and scientific methods are combined with technology, we get Data Science which enables one to find solutions for existing problems.</a:t>
            </a:r>
            <a:endParaRPr/>
          </a:p>
        </p:txBody>
      </p:sp>
      <p:sp>
        <p:nvSpPr>
          <p:cNvPr id="405" name="Google Shape;40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Let’s look at each of the components of Data Science separately. The first component is domain expertise and scientific methods.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Scientists should also be domain experts as they need to have a passion for data and discover the right patterns in them.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Traditionally, domain experts like scientists and statisticians collected and analyzed data in a laboratory setup or a controlled environment. The data was then subject to relevant laws or mathematical and statistical models to analyze the dataset and derive relevant information from it. For instance, they used the models to calculate the mean, median, mode, standard deviation, and so on of a dataset. It helped them test their hypothesis or create a new one.</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In the next slide, we will see how Data Science technology has now made this process faster and more efficient. But before we do that, let’s understand the different types of data analysis, an important aspect of Data Science.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analysis can either be descriptive, where one studies a dataset to explain what happened, or be predictive, where one creates a model based on existing information to predict the outcome and behavior. It can also be prescriptive, where one suggests the action to be taken in a given situation using the collected information.</a:t>
            </a:r>
            <a:endParaRPr/>
          </a:p>
        </p:txBody>
      </p:sp>
      <p:sp>
        <p:nvSpPr>
          <p:cNvPr id="439" name="Google Shape;4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We now have access to tools and technologies that process data and extract the information we need. For instance, there are data processing tools for data wrangling. We have new and flexible programming languages that are more efficient and easier to use. With the creation of Operating Systems that support multiple OS platforms, it is now easier to integrate systems and process Big Data. Application designs and extensive software libraries help develop more robust, scalable, and data-driven applications.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Data Scientists use these technologies to build data models and run them in an automated fashion to predict the outcome efficiently. This is called machine learning, which helps provide insights into the underlying data. </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They can also use Data Science technology to manipulate data, extract information from it, and use it to build tools, applications, and services. But technological skills and domain expertise alone, without the right mathematical and statistical knowledge, might lead Data Scientists to find incorrect patterns and convey the wrong information.</a:t>
            </a:r>
            <a:endParaRPr/>
          </a:p>
        </p:txBody>
      </p:sp>
      <p:sp>
        <p:nvSpPr>
          <p:cNvPr id="454" name="Google Shape;45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2.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2.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4.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Name">
  <p:cSld name="Course Name">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8" name="Google Shape;18;p2"/>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9" name="Google Shape;19;p2"/>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1333"/>
              </a:spcBef>
              <a:spcAft>
                <a:spcPts val="0"/>
              </a:spcAft>
              <a:buSzPts val="2800"/>
              <a:buNone/>
              <a:defRPr b="1" sz="2800">
                <a:solidFill>
                  <a:schemeClr val="lt1"/>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Break">
  <p:cSld name="Demo Break">
    <p:spTree>
      <p:nvGrpSpPr>
        <p:cNvPr id="134" name="Shape 134"/>
        <p:cNvGrpSpPr/>
        <p:nvPr/>
      </p:nvGrpSpPr>
      <p:grpSpPr>
        <a:xfrm>
          <a:off x="0" y="0"/>
          <a:ext cx="0" cy="0"/>
          <a:chOff x="0" y="0"/>
          <a:chExt cx="0" cy="0"/>
        </a:xfrm>
      </p:grpSpPr>
      <p:grpSp>
        <p:nvGrpSpPr>
          <p:cNvPr id="135" name="Google Shape;135;p11"/>
          <p:cNvGrpSpPr/>
          <p:nvPr/>
        </p:nvGrpSpPr>
        <p:grpSpPr>
          <a:xfrm>
            <a:off x="0" y="4777841"/>
            <a:ext cx="16477129" cy="4355179"/>
            <a:chOff x="0" y="4606764"/>
            <a:chExt cx="16306801" cy="4233211"/>
          </a:xfrm>
        </p:grpSpPr>
        <p:pic>
          <p:nvPicPr>
            <p:cNvPr id="136" name="Google Shape;136;p11"/>
            <p:cNvPicPr preferRelativeResize="0"/>
            <p:nvPr/>
          </p:nvPicPr>
          <p:blipFill rotWithShape="1">
            <a:blip r:embed="rId2">
              <a:alphaModFix/>
            </a:blip>
            <a:srcRect b="0" l="0" r="0" t="0"/>
            <a:stretch/>
          </p:blipFill>
          <p:spPr>
            <a:xfrm>
              <a:off x="0" y="4626482"/>
              <a:ext cx="6552867" cy="4213493"/>
            </a:xfrm>
            <a:prstGeom prst="rect">
              <a:avLst/>
            </a:prstGeom>
            <a:noFill/>
            <a:ln>
              <a:noFill/>
            </a:ln>
          </p:spPr>
        </p:pic>
        <p:pic>
          <p:nvPicPr>
            <p:cNvPr id="137" name="Google Shape;137;p11"/>
            <p:cNvPicPr preferRelativeResize="0"/>
            <p:nvPr/>
          </p:nvPicPr>
          <p:blipFill rotWithShape="1">
            <a:blip r:embed="rId2">
              <a:alphaModFix/>
            </a:blip>
            <a:srcRect b="0" l="0" r="0" t="0"/>
            <a:stretch/>
          </p:blipFill>
          <p:spPr>
            <a:xfrm>
              <a:off x="6552867" y="4606764"/>
              <a:ext cx="6552867" cy="4213493"/>
            </a:xfrm>
            <a:prstGeom prst="rect">
              <a:avLst/>
            </a:prstGeom>
            <a:noFill/>
            <a:ln>
              <a:noFill/>
            </a:ln>
          </p:spPr>
        </p:pic>
        <p:pic>
          <p:nvPicPr>
            <p:cNvPr id="138" name="Google Shape;138;p11"/>
            <p:cNvPicPr preferRelativeResize="0"/>
            <p:nvPr/>
          </p:nvPicPr>
          <p:blipFill rotWithShape="1">
            <a:blip r:embed="rId2">
              <a:alphaModFix/>
            </a:blip>
            <a:srcRect b="0" l="0" r="51150" t="0"/>
            <a:stretch/>
          </p:blipFill>
          <p:spPr>
            <a:xfrm>
              <a:off x="13105735" y="4626481"/>
              <a:ext cx="3201066" cy="4213493"/>
            </a:xfrm>
            <a:prstGeom prst="rect">
              <a:avLst/>
            </a:prstGeom>
            <a:noFill/>
            <a:ln>
              <a:noFill/>
            </a:ln>
          </p:spPr>
        </p:pic>
      </p:grpSp>
      <p:pic>
        <p:nvPicPr>
          <p:cNvPr id="139" name="Google Shape;139;p11"/>
          <p:cNvPicPr preferRelativeResize="0"/>
          <p:nvPr/>
        </p:nvPicPr>
        <p:blipFill rotWithShape="1">
          <a:blip r:embed="rId3">
            <a:alphaModFix/>
          </a:blip>
          <a:srcRect b="0" l="0" r="0" t="0"/>
          <a:stretch/>
        </p:blipFill>
        <p:spPr>
          <a:xfrm>
            <a:off x="293511" y="0"/>
            <a:ext cx="15668981" cy="9144000"/>
          </a:xfrm>
          <a:prstGeom prst="rect">
            <a:avLst/>
          </a:prstGeom>
          <a:noFill/>
          <a:ln>
            <a:noFill/>
          </a:ln>
        </p:spPr>
      </p:pic>
      <p:grpSp>
        <p:nvGrpSpPr>
          <p:cNvPr id="140" name="Google Shape;140;p11"/>
          <p:cNvGrpSpPr/>
          <p:nvPr/>
        </p:nvGrpSpPr>
        <p:grpSpPr>
          <a:xfrm>
            <a:off x="0" y="137276"/>
            <a:ext cx="16477129" cy="4355179"/>
            <a:chOff x="0" y="4606764"/>
            <a:chExt cx="16306801" cy="4233211"/>
          </a:xfrm>
        </p:grpSpPr>
        <p:pic>
          <p:nvPicPr>
            <p:cNvPr id="141" name="Google Shape;141;p11"/>
            <p:cNvPicPr preferRelativeResize="0"/>
            <p:nvPr/>
          </p:nvPicPr>
          <p:blipFill rotWithShape="1">
            <a:blip r:embed="rId2">
              <a:alphaModFix/>
            </a:blip>
            <a:srcRect b="0" l="0" r="0" t="0"/>
            <a:stretch/>
          </p:blipFill>
          <p:spPr>
            <a:xfrm>
              <a:off x="0" y="4626482"/>
              <a:ext cx="6552867" cy="4213493"/>
            </a:xfrm>
            <a:prstGeom prst="rect">
              <a:avLst/>
            </a:prstGeom>
            <a:noFill/>
            <a:ln>
              <a:noFill/>
            </a:ln>
          </p:spPr>
        </p:pic>
        <p:pic>
          <p:nvPicPr>
            <p:cNvPr id="142" name="Google Shape;142;p11"/>
            <p:cNvPicPr preferRelativeResize="0"/>
            <p:nvPr/>
          </p:nvPicPr>
          <p:blipFill rotWithShape="1">
            <a:blip r:embed="rId2">
              <a:alphaModFix/>
            </a:blip>
            <a:srcRect b="0" l="0" r="0" t="0"/>
            <a:stretch/>
          </p:blipFill>
          <p:spPr>
            <a:xfrm>
              <a:off x="6552867" y="4606764"/>
              <a:ext cx="6552867" cy="4213493"/>
            </a:xfrm>
            <a:prstGeom prst="rect">
              <a:avLst/>
            </a:prstGeom>
            <a:noFill/>
            <a:ln>
              <a:noFill/>
            </a:ln>
          </p:spPr>
        </p:pic>
        <p:pic>
          <p:nvPicPr>
            <p:cNvPr id="143" name="Google Shape;143;p11"/>
            <p:cNvPicPr preferRelativeResize="0"/>
            <p:nvPr/>
          </p:nvPicPr>
          <p:blipFill rotWithShape="1">
            <a:blip r:embed="rId2">
              <a:alphaModFix/>
            </a:blip>
            <a:srcRect b="0" l="0" r="51150" t="0"/>
            <a:stretch/>
          </p:blipFill>
          <p:spPr>
            <a:xfrm>
              <a:off x="13105735" y="4626481"/>
              <a:ext cx="3201066" cy="4213493"/>
            </a:xfrm>
            <a:prstGeom prst="rect">
              <a:avLst/>
            </a:prstGeom>
            <a:noFill/>
            <a:ln>
              <a:noFill/>
            </a:ln>
          </p:spPr>
        </p:pic>
      </p:grpSp>
      <p:sp>
        <p:nvSpPr>
          <p:cNvPr id="144" name="Google Shape;144;p11"/>
          <p:cNvSpPr/>
          <p:nvPr/>
        </p:nvSpPr>
        <p:spPr>
          <a:xfrm>
            <a:off x="0" y="2316481"/>
            <a:ext cx="16256003" cy="4476749"/>
          </a:xfrm>
          <a:prstGeom prst="rect">
            <a:avLst/>
          </a:prstGeom>
          <a:solidFill>
            <a:srgbClr val="56BF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Calibri"/>
              <a:ea typeface="Calibri"/>
              <a:cs typeface="Calibri"/>
              <a:sym typeface="Calibri"/>
            </a:endParaRPr>
          </a:p>
        </p:txBody>
      </p:sp>
      <p:pic>
        <p:nvPicPr>
          <p:cNvPr id="145" name="Google Shape;145;p11"/>
          <p:cNvPicPr preferRelativeResize="0"/>
          <p:nvPr/>
        </p:nvPicPr>
        <p:blipFill rotWithShape="1">
          <a:blip r:embed="rId4">
            <a:alphaModFix/>
          </a:blip>
          <a:srcRect b="0" l="0" r="0" t="0"/>
          <a:stretch/>
        </p:blipFill>
        <p:spPr>
          <a:xfrm>
            <a:off x="0" y="2302719"/>
            <a:ext cx="16255999" cy="4504271"/>
          </a:xfrm>
          <a:prstGeom prst="rect">
            <a:avLst/>
          </a:prstGeom>
          <a:noFill/>
          <a:ln>
            <a:noFill/>
          </a:ln>
        </p:spPr>
      </p:pic>
      <p:grpSp>
        <p:nvGrpSpPr>
          <p:cNvPr id="146" name="Google Shape;146;p11"/>
          <p:cNvGrpSpPr/>
          <p:nvPr/>
        </p:nvGrpSpPr>
        <p:grpSpPr>
          <a:xfrm>
            <a:off x="0" y="-7450"/>
            <a:ext cx="16256000" cy="130964"/>
            <a:chOff x="0" y="474414"/>
            <a:chExt cx="7908925" cy="61412"/>
          </a:xfrm>
        </p:grpSpPr>
        <p:sp>
          <p:nvSpPr>
            <p:cNvPr id="147" name="Google Shape;147;p11"/>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48" name="Google Shape;148;p11"/>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49" name="Google Shape;149;p11"/>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50" name="Google Shape;150;p11"/>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51" name="Google Shape;151;p11"/>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52" name="Google Shape;152;p11"/>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53" name="Google Shape;153;p11"/>
            <p:cNvSpPr/>
            <p:nvPr/>
          </p:nvSpPr>
          <p:spPr>
            <a:xfrm>
              <a:off x="5972175" y="474414"/>
              <a:ext cx="1936750" cy="61412"/>
            </a:xfrm>
            <a:prstGeom prst="rect">
              <a:avLst/>
            </a:prstGeom>
            <a:solidFill>
              <a:srgbClr val="62ABCC"/>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
        <p:nvSpPr>
          <p:cNvPr id="154" name="Google Shape;154;p11"/>
          <p:cNvSpPr txBox="1"/>
          <p:nvPr>
            <p:ph idx="1" type="body"/>
          </p:nvPr>
        </p:nvSpPr>
        <p:spPr>
          <a:xfrm>
            <a:off x="926745" y="4047100"/>
            <a:ext cx="13152669" cy="535531"/>
          </a:xfrm>
          <a:prstGeom prst="rect">
            <a:avLst/>
          </a:prstGeom>
          <a:noFill/>
          <a:ln>
            <a:noFill/>
          </a:ln>
        </p:spPr>
        <p:txBody>
          <a:bodyPr anchorCtr="0" anchor="ctr" bIns="45700" lIns="91425" spcFirstLastPara="1" rIns="91425" wrap="square" tIns="45700">
            <a:noAutofit/>
          </a:bodyPr>
          <a:lstStyle>
            <a:lvl1pPr indent="-228600" lvl="0" marL="457200" marR="0" algn="l">
              <a:lnSpc>
                <a:spcPct val="90000"/>
              </a:lnSpc>
              <a:spcBef>
                <a:spcPts val="1284"/>
              </a:spcBef>
              <a:spcAft>
                <a:spcPts val="0"/>
              </a:spcAft>
              <a:buClr>
                <a:schemeClr val="lt1"/>
              </a:buClr>
              <a:buSzPts val="3200"/>
              <a:buFont typeface="Arial"/>
              <a:buNone/>
              <a:defRPr b="0" sz="3200">
                <a:solidFill>
                  <a:schemeClr val="lt1"/>
                </a:solidFill>
                <a:latin typeface="Open Sans ExtraBold"/>
                <a:ea typeface="Open Sans ExtraBold"/>
                <a:cs typeface="Open Sans ExtraBold"/>
                <a:sym typeface="Open Sans ExtraBold"/>
              </a:defRPr>
            </a:lvl1pPr>
            <a:lvl2pPr indent="-437451" lvl="1" marL="914400" algn="l">
              <a:lnSpc>
                <a:spcPct val="90000"/>
              </a:lnSpc>
              <a:spcBef>
                <a:spcPts val="667"/>
              </a:spcBef>
              <a:spcAft>
                <a:spcPts val="0"/>
              </a:spcAft>
              <a:buClr>
                <a:schemeClr val="dk1"/>
              </a:buClr>
              <a:buSzPts val="3289"/>
              <a:buChar char="o"/>
              <a:defRPr sz="4111"/>
            </a:lvl2pPr>
            <a:lvl3pPr indent="-489648" lvl="2" marL="1371600" algn="l">
              <a:lnSpc>
                <a:spcPct val="90000"/>
              </a:lnSpc>
              <a:spcBef>
                <a:spcPts val="667"/>
              </a:spcBef>
              <a:spcAft>
                <a:spcPts val="0"/>
              </a:spcAft>
              <a:buClr>
                <a:schemeClr val="dk1"/>
              </a:buClr>
              <a:buSzPts val="4111"/>
              <a:buChar char="•"/>
              <a:defRPr sz="4111"/>
            </a:lvl3pPr>
            <a:lvl4pPr indent="-489648" lvl="3" marL="1828800" algn="l">
              <a:lnSpc>
                <a:spcPct val="90000"/>
              </a:lnSpc>
              <a:spcBef>
                <a:spcPts val="667"/>
              </a:spcBef>
              <a:spcAft>
                <a:spcPts val="0"/>
              </a:spcAft>
              <a:buClr>
                <a:schemeClr val="dk1"/>
              </a:buClr>
              <a:buSzPts val="4111"/>
              <a:buChar char="•"/>
              <a:defRPr sz="4111"/>
            </a:lvl4pPr>
            <a:lvl5pPr indent="-489648" lvl="4" marL="2286000" algn="l">
              <a:lnSpc>
                <a:spcPct val="90000"/>
              </a:lnSpc>
              <a:spcBef>
                <a:spcPts val="667"/>
              </a:spcBef>
              <a:spcAft>
                <a:spcPts val="0"/>
              </a:spcAft>
              <a:buClr>
                <a:schemeClr val="dk1"/>
              </a:buClr>
              <a:buSzPts val="4111"/>
              <a:buChar char="•"/>
              <a:defRPr sz="4111"/>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155" name="Google Shape;155;p11"/>
          <p:cNvSpPr txBox="1"/>
          <p:nvPr>
            <p:ph idx="2" type="body"/>
          </p:nvPr>
        </p:nvSpPr>
        <p:spPr>
          <a:xfrm>
            <a:off x="926742" y="4596749"/>
            <a:ext cx="13152670" cy="480131"/>
          </a:xfrm>
          <a:prstGeom prst="rect">
            <a:avLst/>
          </a:prstGeom>
          <a:noFill/>
          <a:ln>
            <a:noFill/>
          </a:ln>
        </p:spPr>
        <p:txBody>
          <a:bodyPr anchorCtr="0" anchor="ctr" bIns="45700" lIns="91425" spcFirstLastPara="1" rIns="91425" wrap="square" tIns="45700">
            <a:noAutofit/>
          </a:bodyPr>
          <a:lstStyle>
            <a:lvl1pPr indent="-228600" lvl="0" marL="457200" marR="0" algn="l">
              <a:lnSpc>
                <a:spcPct val="90000"/>
              </a:lnSpc>
              <a:spcBef>
                <a:spcPts val="1284"/>
              </a:spcBef>
              <a:spcAft>
                <a:spcPts val="0"/>
              </a:spcAft>
              <a:buClr>
                <a:srgbClr val="0F547B"/>
              </a:buClr>
              <a:buSzPts val="2800"/>
              <a:buFont typeface="Arial"/>
              <a:buNone/>
              <a:defRPr b="0" sz="2800">
                <a:solidFill>
                  <a:srgbClr val="0F547B"/>
                </a:solidFill>
                <a:latin typeface="Open Sans"/>
                <a:ea typeface="Open Sans"/>
                <a:cs typeface="Open Sans"/>
                <a:sym typeface="Open Sans"/>
              </a:defRPr>
            </a:lvl1pPr>
            <a:lvl2pPr indent="-437451" lvl="1" marL="914400" algn="l">
              <a:lnSpc>
                <a:spcPct val="90000"/>
              </a:lnSpc>
              <a:spcBef>
                <a:spcPts val="667"/>
              </a:spcBef>
              <a:spcAft>
                <a:spcPts val="0"/>
              </a:spcAft>
              <a:buClr>
                <a:schemeClr val="dk1"/>
              </a:buClr>
              <a:buSzPts val="3289"/>
              <a:buChar char="o"/>
              <a:defRPr sz="4111"/>
            </a:lvl2pPr>
            <a:lvl3pPr indent="-489648" lvl="2" marL="1371600" algn="l">
              <a:lnSpc>
                <a:spcPct val="90000"/>
              </a:lnSpc>
              <a:spcBef>
                <a:spcPts val="667"/>
              </a:spcBef>
              <a:spcAft>
                <a:spcPts val="0"/>
              </a:spcAft>
              <a:buClr>
                <a:schemeClr val="dk1"/>
              </a:buClr>
              <a:buSzPts val="4111"/>
              <a:buChar char="•"/>
              <a:defRPr sz="4111"/>
            </a:lvl3pPr>
            <a:lvl4pPr indent="-489648" lvl="3" marL="1828800" algn="l">
              <a:lnSpc>
                <a:spcPct val="90000"/>
              </a:lnSpc>
              <a:spcBef>
                <a:spcPts val="667"/>
              </a:spcBef>
              <a:spcAft>
                <a:spcPts val="0"/>
              </a:spcAft>
              <a:buClr>
                <a:schemeClr val="dk1"/>
              </a:buClr>
              <a:buSzPts val="4111"/>
              <a:buChar char="•"/>
              <a:defRPr sz="4111"/>
            </a:lvl4pPr>
            <a:lvl5pPr indent="-489648" lvl="4" marL="2286000" algn="l">
              <a:lnSpc>
                <a:spcPct val="90000"/>
              </a:lnSpc>
              <a:spcBef>
                <a:spcPts val="667"/>
              </a:spcBef>
              <a:spcAft>
                <a:spcPts val="0"/>
              </a:spcAft>
              <a:buClr>
                <a:schemeClr val="dk1"/>
              </a:buClr>
              <a:buSzPts val="4111"/>
              <a:buChar char="•"/>
              <a:defRPr sz="4111"/>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page">
  <p:cSld name="Content page">
    <p:spTree>
      <p:nvGrpSpPr>
        <p:cNvPr id="163" name="Shape 163"/>
        <p:cNvGrpSpPr/>
        <p:nvPr/>
      </p:nvGrpSpPr>
      <p:grpSpPr>
        <a:xfrm>
          <a:off x="0" y="0"/>
          <a:ext cx="0" cy="0"/>
          <a:chOff x="0" y="0"/>
          <a:chExt cx="0" cy="0"/>
        </a:xfrm>
      </p:grpSpPr>
      <p:grpSp>
        <p:nvGrpSpPr>
          <p:cNvPr id="164" name="Google Shape;164;p13"/>
          <p:cNvGrpSpPr/>
          <p:nvPr/>
        </p:nvGrpSpPr>
        <p:grpSpPr>
          <a:xfrm>
            <a:off x="0" y="0"/>
            <a:ext cx="16256000" cy="9144000"/>
            <a:chOff x="0" y="0"/>
            <a:chExt cx="16256000" cy="9144000"/>
          </a:xfrm>
        </p:grpSpPr>
        <p:pic>
          <p:nvPicPr>
            <p:cNvPr id="165" name="Google Shape;165;p1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66" name="Google Shape;166;p13"/>
            <p:cNvPicPr preferRelativeResize="0"/>
            <p:nvPr/>
          </p:nvPicPr>
          <p:blipFill rotWithShape="1">
            <a:blip r:embed="rId3">
              <a:alphaModFix/>
            </a:blip>
            <a:srcRect b="0" l="0" r="0" t="0"/>
            <a:stretch/>
          </p:blipFill>
          <p:spPr>
            <a:xfrm>
              <a:off x="0" y="0"/>
              <a:ext cx="16256000" cy="9144000"/>
            </a:xfrm>
            <a:prstGeom prst="rect">
              <a:avLst/>
            </a:prstGeom>
            <a:noFill/>
            <a:ln>
              <a:noFill/>
            </a:ln>
          </p:spPr>
        </p:pic>
      </p:grpSp>
      <p:sp>
        <p:nvSpPr>
          <p:cNvPr id="167" name="Google Shape;167;p1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3F3F3F"/>
              </a:buClr>
              <a:buSzPts val="3200"/>
              <a:buFont typeface="Open Sans ExtraBold"/>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13"/>
          <p:cNvSpPr txBox="1"/>
          <p:nvPr>
            <p:ph idx="1" type="body"/>
          </p:nvPr>
        </p:nvSpPr>
        <p:spPr>
          <a:xfrm>
            <a:off x="0" y="864000"/>
            <a:ext cx="16256001" cy="454478"/>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333"/>
              </a:spcBef>
              <a:spcAft>
                <a:spcPts val="0"/>
              </a:spcAft>
              <a:buClr>
                <a:srgbClr val="888888"/>
              </a:buClr>
              <a:buSzPts val="2133"/>
              <a:buNone/>
              <a:defRPr sz="2200">
                <a:solidFill>
                  <a:srgbClr val="888888"/>
                </a:solidFill>
                <a:latin typeface="Open Sans"/>
                <a:ea typeface="Open Sans"/>
                <a:cs typeface="Open Sans"/>
                <a:sym typeface="Open Sans"/>
              </a:defRPr>
            </a:lvl1pPr>
            <a:lvl2pPr indent="-228600" lvl="1" marL="914400" algn="l">
              <a:lnSpc>
                <a:spcPct val="90000"/>
              </a:lnSpc>
              <a:spcBef>
                <a:spcPts val="667"/>
              </a:spcBef>
              <a:spcAft>
                <a:spcPts val="0"/>
              </a:spcAft>
              <a:buClr>
                <a:srgbClr val="888888"/>
              </a:buClr>
              <a:buSzPts val="2667"/>
              <a:buNone/>
              <a:defRPr sz="2667">
                <a:solidFill>
                  <a:srgbClr val="888888"/>
                </a:solidFill>
              </a:defRPr>
            </a:lvl2pPr>
            <a:lvl3pPr indent="-228600" lvl="2" marL="1371600" algn="l">
              <a:lnSpc>
                <a:spcPct val="90000"/>
              </a:lnSpc>
              <a:spcBef>
                <a:spcPts val="667"/>
              </a:spcBef>
              <a:spcAft>
                <a:spcPts val="0"/>
              </a:spcAft>
              <a:buClr>
                <a:srgbClr val="888888"/>
              </a:buClr>
              <a:buSzPts val="2400"/>
              <a:buNone/>
              <a:defRPr sz="2400">
                <a:solidFill>
                  <a:srgbClr val="888888"/>
                </a:solidFill>
              </a:defRPr>
            </a:lvl3pPr>
            <a:lvl4pPr indent="-228600" lvl="3" marL="1828800" algn="l">
              <a:lnSpc>
                <a:spcPct val="90000"/>
              </a:lnSpc>
              <a:spcBef>
                <a:spcPts val="667"/>
              </a:spcBef>
              <a:spcAft>
                <a:spcPts val="0"/>
              </a:spcAft>
              <a:buClr>
                <a:srgbClr val="888888"/>
              </a:buClr>
              <a:buSzPts val="2133"/>
              <a:buNone/>
              <a:defRPr sz="2133">
                <a:solidFill>
                  <a:srgbClr val="888888"/>
                </a:solidFill>
              </a:defRPr>
            </a:lvl4pPr>
            <a:lvl5pPr indent="-228600" lvl="4" marL="2286000" algn="l">
              <a:lnSpc>
                <a:spcPct val="90000"/>
              </a:lnSpc>
              <a:spcBef>
                <a:spcPts val="667"/>
              </a:spcBef>
              <a:spcAft>
                <a:spcPts val="0"/>
              </a:spcAft>
              <a:buClr>
                <a:srgbClr val="888888"/>
              </a:buClr>
              <a:buSzPts val="2133"/>
              <a:buNone/>
              <a:defRPr sz="2133">
                <a:solidFill>
                  <a:srgbClr val="888888"/>
                </a:solidFill>
              </a:defRPr>
            </a:lvl5pPr>
            <a:lvl6pPr indent="-228600" lvl="5" marL="2743200" algn="l">
              <a:lnSpc>
                <a:spcPct val="90000"/>
              </a:lnSpc>
              <a:spcBef>
                <a:spcPts val="667"/>
              </a:spcBef>
              <a:spcAft>
                <a:spcPts val="0"/>
              </a:spcAft>
              <a:buClr>
                <a:srgbClr val="888888"/>
              </a:buClr>
              <a:buSzPts val="2133"/>
              <a:buNone/>
              <a:defRPr sz="2133">
                <a:solidFill>
                  <a:srgbClr val="888888"/>
                </a:solidFill>
              </a:defRPr>
            </a:lvl6pPr>
            <a:lvl7pPr indent="-228600" lvl="6" marL="3200400" algn="l">
              <a:lnSpc>
                <a:spcPct val="90000"/>
              </a:lnSpc>
              <a:spcBef>
                <a:spcPts val="667"/>
              </a:spcBef>
              <a:spcAft>
                <a:spcPts val="0"/>
              </a:spcAft>
              <a:buClr>
                <a:srgbClr val="888888"/>
              </a:buClr>
              <a:buSzPts val="2133"/>
              <a:buNone/>
              <a:defRPr sz="2133">
                <a:solidFill>
                  <a:srgbClr val="888888"/>
                </a:solidFill>
              </a:defRPr>
            </a:lvl7pPr>
            <a:lvl8pPr indent="-228600" lvl="7" marL="3657600" algn="l">
              <a:lnSpc>
                <a:spcPct val="90000"/>
              </a:lnSpc>
              <a:spcBef>
                <a:spcPts val="667"/>
              </a:spcBef>
              <a:spcAft>
                <a:spcPts val="0"/>
              </a:spcAft>
              <a:buClr>
                <a:srgbClr val="888888"/>
              </a:buClr>
              <a:buSzPts val="2133"/>
              <a:buNone/>
              <a:defRPr sz="2133">
                <a:solidFill>
                  <a:srgbClr val="888888"/>
                </a:solidFill>
              </a:defRPr>
            </a:lvl8pPr>
            <a:lvl9pPr indent="-228600" lvl="8" marL="4114800" algn="l">
              <a:lnSpc>
                <a:spcPct val="90000"/>
              </a:lnSpc>
              <a:spcBef>
                <a:spcPts val="667"/>
              </a:spcBef>
              <a:spcAft>
                <a:spcPts val="0"/>
              </a:spcAft>
              <a:buClr>
                <a:srgbClr val="888888"/>
              </a:buClr>
              <a:buSzPts val="2133"/>
              <a:buNone/>
              <a:defRPr sz="2133">
                <a:solidFill>
                  <a:srgbClr val="888888"/>
                </a:solidFill>
              </a:defRPr>
            </a:lvl9pPr>
          </a:lstStyle>
          <a:p/>
        </p:txBody>
      </p:sp>
      <p:sp>
        <p:nvSpPr>
          <p:cNvPr id="169" name="Google Shape;169;p13"/>
          <p:cNvSpPr txBox="1"/>
          <p:nvPr>
            <p:ph idx="2" type="body"/>
          </p:nvPr>
        </p:nvSpPr>
        <p:spPr>
          <a:xfrm>
            <a:off x="558307" y="1952600"/>
            <a:ext cx="14478942" cy="1117600"/>
          </a:xfrm>
          <a:prstGeom prst="rect">
            <a:avLst/>
          </a:prstGeom>
          <a:noFill/>
          <a:ln>
            <a:noFill/>
          </a:ln>
        </p:spPr>
        <p:txBody>
          <a:bodyPr anchorCtr="0" anchor="t" bIns="45700" lIns="91425" spcFirstLastPara="1" rIns="91425" wrap="square" tIns="45700">
            <a:noAutofit/>
          </a:bodyPr>
          <a:lstStyle>
            <a:lvl1pPr indent="-364045" lvl="0" marL="457200" algn="l">
              <a:lnSpc>
                <a:spcPct val="100000"/>
              </a:lnSpc>
              <a:spcBef>
                <a:spcPts val="1333"/>
              </a:spcBef>
              <a:spcAft>
                <a:spcPts val="0"/>
              </a:spcAft>
              <a:buClr>
                <a:srgbClr val="3F3F3F"/>
              </a:buClr>
              <a:buSzPts val="2133"/>
              <a:buChar char="•"/>
              <a:defRPr sz="2200">
                <a:solidFill>
                  <a:srgbClr val="3F3F3F"/>
                </a:solidFill>
                <a:latin typeface="Open Sans"/>
                <a:ea typeface="Open Sans"/>
                <a:cs typeface="Open Sans"/>
                <a:sym typeface="Open Sans"/>
              </a:defRPr>
            </a:lvl1pPr>
            <a:lvl2pPr indent="-342900" lvl="1" marL="914400" algn="l">
              <a:lnSpc>
                <a:spcPct val="90000"/>
              </a:lnSpc>
              <a:spcBef>
                <a:spcPts val="667"/>
              </a:spcBef>
              <a:spcAft>
                <a:spcPts val="0"/>
              </a:spcAft>
              <a:buClr>
                <a:schemeClr val="dk1"/>
              </a:buClr>
              <a:buSzPts val="1800"/>
              <a:buChar char="•"/>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ic Name">
  <p:cSld name="Topic Name">
    <p:spTree>
      <p:nvGrpSpPr>
        <p:cNvPr id="170" name="Shape 170"/>
        <p:cNvGrpSpPr/>
        <p:nvPr/>
      </p:nvGrpSpPr>
      <p:grpSpPr>
        <a:xfrm>
          <a:off x="0" y="0"/>
          <a:ext cx="0" cy="0"/>
          <a:chOff x="0" y="0"/>
          <a:chExt cx="0" cy="0"/>
        </a:xfrm>
      </p:grpSpPr>
      <p:pic>
        <p:nvPicPr>
          <p:cNvPr id="171" name="Google Shape;171;p14"/>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72" name="Google Shape;172;p14"/>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173" name="Google Shape;173;p14"/>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174" name="Google Shape;174;p14"/>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1000"/>
              </a:spcBef>
              <a:spcAft>
                <a:spcPts val="0"/>
              </a:spcAft>
              <a:buClr>
                <a:srgbClr val="FFFFFF"/>
              </a:buClr>
              <a:buSzPts val="2800"/>
              <a:buFont typeface="Arial"/>
              <a:buNone/>
              <a:defRPr b="1" i="0" sz="2800" u="none" cap="none" strike="noStrike">
                <a:solidFill>
                  <a:srgbClr val="FFFFFF"/>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s">
  <p:cSld name="Learning Objectives">
    <p:spTree>
      <p:nvGrpSpPr>
        <p:cNvPr id="175" name="Shape 175"/>
        <p:cNvGrpSpPr/>
        <p:nvPr/>
      </p:nvGrpSpPr>
      <p:grpSpPr>
        <a:xfrm>
          <a:off x="0" y="0"/>
          <a:ext cx="0" cy="0"/>
          <a:chOff x="0" y="0"/>
          <a:chExt cx="0" cy="0"/>
        </a:xfrm>
      </p:grpSpPr>
      <p:pic>
        <p:nvPicPr>
          <p:cNvPr descr="A close up of a sign&#10;&#10;Description automatically generated" id="176" name="Google Shape;176;p1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77" name="Google Shape;177;p1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78" name="Google Shape;178;p15"/>
          <p:cNvSpPr/>
          <p:nvPr/>
        </p:nvSpPr>
        <p:spPr>
          <a:xfrm>
            <a:off x="2747395" y="769174"/>
            <a:ext cx="4819925" cy="52322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sp>
        <p:nvSpPr>
          <p:cNvPr id="179" name="Google Shape;179;p15"/>
          <p:cNvSpPr txBox="1"/>
          <p:nvPr>
            <p:ph idx="1" type="body"/>
          </p:nvPr>
        </p:nvSpPr>
        <p:spPr>
          <a:xfrm>
            <a:off x="1470660" y="2204378"/>
            <a:ext cx="8229600" cy="548640"/>
          </a:xfrm>
          <a:prstGeom prst="rect">
            <a:avLst/>
          </a:prstGeom>
          <a:noFill/>
          <a:ln>
            <a:noFill/>
          </a:ln>
        </p:spPr>
        <p:txBody>
          <a:bodyPr anchorCtr="0" anchor="t" bIns="0" lIns="91425" spcFirstLastPara="1" rIns="91425" wrap="square" tIns="0">
            <a:noAutofit/>
          </a:bodyPr>
          <a:lstStyle>
            <a:lvl1pPr indent="-465708" lvl="0" marL="457200" algn="l">
              <a:lnSpc>
                <a:spcPct val="90000"/>
              </a:lnSpc>
              <a:spcBef>
                <a:spcPts val="1333"/>
              </a:spcBef>
              <a:spcAft>
                <a:spcPts val="0"/>
              </a:spcAft>
              <a:buSzPts val="3734"/>
              <a:buChar char="•"/>
              <a:defRPr sz="2200">
                <a:solidFill>
                  <a:srgbClr val="3F3F3F"/>
                </a:solidFill>
                <a:latin typeface="Open Sans"/>
                <a:ea typeface="Open Sans"/>
                <a:cs typeface="Open Sans"/>
                <a:sym typeface="Open Sans"/>
              </a:defRPr>
            </a:lvl1pPr>
            <a:lvl2pPr indent="-431800" lvl="1" marL="914400" algn="l">
              <a:lnSpc>
                <a:spcPct val="90000"/>
              </a:lnSpc>
              <a:spcBef>
                <a:spcPts val="667"/>
              </a:spcBef>
              <a:spcAft>
                <a:spcPts val="0"/>
              </a:spcAft>
              <a:buSzPts val="3200"/>
              <a:buChar char="•"/>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180" name="Google Shape;180;p15"/>
          <p:cNvSpPr txBox="1"/>
          <p:nvPr>
            <p:ph idx="2" type="body"/>
          </p:nvPr>
        </p:nvSpPr>
        <p:spPr>
          <a:xfrm>
            <a:off x="1470660" y="3377721"/>
            <a:ext cx="8229600" cy="548640"/>
          </a:xfrm>
          <a:prstGeom prst="rect">
            <a:avLst/>
          </a:prstGeom>
          <a:noFill/>
          <a:ln>
            <a:noFill/>
          </a:ln>
        </p:spPr>
        <p:txBody>
          <a:bodyPr anchorCtr="0" anchor="t" bIns="0" lIns="91425" spcFirstLastPara="1" rIns="91425" wrap="square" tIns="0">
            <a:noAutofit/>
          </a:bodyPr>
          <a:lstStyle>
            <a:lvl1pPr indent="-465708" lvl="0" marL="457200" algn="l">
              <a:lnSpc>
                <a:spcPct val="90000"/>
              </a:lnSpc>
              <a:spcBef>
                <a:spcPts val="1333"/>
              </a:spcBef>
              <a:spcAft>
                <a:spcPts val="0"/>
              </a:spcAft>
              <a:buSzPts val="3734"/>
              <a:buChar char="•"/>
              <a:defRPr sz="2200">
                <a:solidFill>
                  <a:srgbClr val="3F3F3F"/>
                </a:solidFill>
                <a:latin typeface="Open Sans"/>
                <a:ea typeface="Open Sans"/>
                <a:cs typeface="Open Sans"/>
                <a:sym typeface="Open Sans"/>
              </a:defRPr>
            </a:lvl1pPr>
            <a:lvl2pPr indent="-431800" lvl="1" marL="914400" algn="l">
              <a:lnSpc>
                <a:spcPct val="90000"/>
              </a:lnSpc>
              <a:spcBef>
                <a:spcPts val="667"/>
              </a:spcBef>
              <a:spcAft>
                <a:spcPts val="0"/>
              </a:spcAft>
              <a:buSzPts val="3200"/>
              <a:buChar char="•"/>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181" name="Google Shape;181;p15"/>
          <p:cNvSpPr txBox="1"/>
          <p:nvPr>
            <p:ph idx="3" type="body"/>
          </p:nvPr>
        </p:nvSpPr>
        <p:spPr>
          <a:xfrm>
            <a:off x="1470660" y="4551064"/>
            <a:ext cx="8229600" cy="548640"/>
          </a:xfrm>
          <a:prstGeom prst="rect">
            <a:avLst/>
          </a:prstGeom>
          <a:noFill/>
          <a:ln>
            <a:noFill/>
          </a:ln>
        </p:spPr>
        <p:txBody>
          <a:bodyPr anchorCtr="0" anchor="t" bIns="0" lIns="91425" spcFirstLastPara="1" rIns="91425" wrap="square" tIns="0">
            <a:noAutofit/>
          </a:bodyPr>
          <a:lstStyle>
            <a:lvl1pPr indent="-465708" lvl="0" marL="457200" algn="l">
              <a:lnSpc>
                <a:spcPct val="90000"/>
              </a:lnSpc>
              <a:spcBef>
                <a:spcPts val="1333"/>
              </a:spcBef>
              <a:spcAft>
                <a:spcPts val="0"/>
              </a:spcAft>
              <a:buSzPts val="3734"/>
              <a:buChar char="•"/>
              <a:defRPr sz="2200">
                <a:solidFill>
                  <a:srgbClr val="3F3F3F"/>
                </a:solidFill>
                <a:latin typeface="Open Sans"/>
                <a:ea typeface="Open Sans"/>
                <a:cs typeface="Open Sans"/>
                <a:sym typeface="Open Sans"/>
              </a:defRPr>
            </a:lvl1pPr>
            <a:lvl2pPr indent="-431800" lvl="1" marL="914400" algn="l">
              <a:lnSpc>
                <a:spcPct val="90000"/>
              </a:lnSpc>
              <a:spcBef>
                <a:spcPts val="667"/>
              </a:spcBef>
              <a:spcAft>
                <a:spcPts val="0"/>
              </a:spcAft>
              <a:buSzPts val="3200"/>
              <a:buChar char="•"/>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182" name="Google Shape;182;p15"/>
          <p:cNvSpPr txBox="1"/>
          <p:nvPr>
            <p:ph idx="4" type="body"/>
          </p:nvPr>
        </p:nvSpPr>
        <p:spPr>
          <a:xfrm>
            <a:off x="1470660" y="5724407"/>
            <a:ext cx="8229600" cy="548640"/>
          </a:xfrm>
          <a:prstGeom prst="rect">
            <a:avLst/>
          </a:prstGeom>
          <a:noFill/>
          <a:ln>
            <a:noFill/>
          </a:ln>
        </p:spPr>
        <p:txBody>
          <a:bodyPr anchorCtr="0" anchor="t" bIns="0" lIns="91425" spcFirstLastPara="1" rIns="91425" wrap="square" tIns="0">
            <a:noAutofit/>
          </a:bodyPr>
          <a:lstStyle>
            <a:lvl1pPr indent="-465708" lvl="0" marL="457200" algn="l">
              <a:lnSpc>
                <a:spcPct val="90000"/>
              </a:lnSpc>
              <a:spcBef>
                <a:spcPts val="1333"/>
              </a:spcBef>
              <a:spcAft>
                <a:spcPts val="0"/>
              </a:spcAft>
              <a:buSzPts val="3734"/>
              <a:buChar char="•"/>
              <a:defRPr sz="2200">
                <a:solidFill>
                  <a:srgbClr val="3F3F3F"/>
                </a:solidFill>
                <a:latin typeface="Open Sans"/>
                <a:ea typeface="Open Sans"/>
                <a:cs typeface="Open Sans"/>
                <a:sym typeface="Open Sans"/>
              </a:defRPr>
            </a:lvl1pPr>
            <a:lvl2pPr indent="-431800" lvl="1" marL="914400" algn="l">
              <a:lnSpc>
                <a:spcPct val="90000"/>
              </a:lnSpc>
              <a:spcBef>
                <a:spcPts val="667"/>
              </a:spcBef>
              <a:spcAft>
                <a:spcPts val="0"/>
              </a:spcAft>
              <a:buSzPts val="3200"/>
              <a:buChar char="•"/>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pic>
        <p:nvPicPr>
          <p:cNvPr id="183" name="Google Shape;183;p15"/>
          <p:cNvPicPr preferRelativeResize="0"/>
          <p:nvPr/>
        </p:nvPicPr>
        <p:blipFill rotWithShape="1">
          <a:blip r:embed="rId4">
            <a:alphaModFix/>
          </a:blip>
          <a:srcRect b="0" l="0" r="0" t="0"/>
          <a:stretch/>
        </p:blipFill>
        <p:spPr>
          <a:xfrm>
            <a:off x="2870200" y="1186581"/>
            <a:ext cx="4819924" cy="36576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p:cSld name="Knowledge Check">
    <p:spTree>
      <p:nvGrpSpPr>
        <p:cNvPr id="190" name="Shape 190"/>
        <p:cNvGrpSpPr/>
        <p:nvPr/>
      </p:nvGrpSpPr>
      <p:grpSpPr>
        <a:xfrm>
          <a:off x="0" y="0"/>
          <a:ext cx="0" cy="0"/>
          <a:chOff x="0" y="0"/>
          <a:chExt cx="0" cy="0"/>
        </a:xfrm>
      </p:grpSpPr>
      <p:pic>
        <p:nvPicPr>
          <p:cNvPr id="191" name="Google Shape;191;p17"/>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92" name="Google Shape;192;p17"/>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93" name="Google Shape;193;p17"/>
          <p:cNvSpPr/>
          <p:nvPr/>
        </p:nvSpPr>
        <p:spPr>
          <a:xfrm>
            <a:off x="8128000" y="4310390"/>
            <a:ext cx="4819925" cy="430887"/>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1_quiz content">
    <p:spTree>
      <p:nvGrpSpPr>
        <p:cNvPr id="194" name="Shape 194"/>
        <p:cNvGrpSpPr/>
        <p:nvPr/>
      </p:nvGrpSpPr>
      <p:grpSpPr>
        <a:xfrm>
          <a:off x="0" y="0"/>
          <a:ext cx="0" cy="0"/>
          <a:chOff x="0" y="0"/>
          <a:chExt cx="0" cy="0"/>
        </a:xfrm>
      </p:grpSpPr>
      <p:pic>
        <p:nvPicPr>
          <p:cNvPr id="195" name="Google Shape;195;p1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196" name="Google Shape;196;p1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197" name="Google Shape;197;p1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198" name="Google Shape;198;p18"/>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99" name="Google Shape;199;p18"/>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00" name="Google Shape;200;p18"/>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01" name="Google Shape;201;p18"/>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02" name="Google Shape;202;p18"/>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03" name="Google Shape;203;p18"/>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04" name="Google Shape;204;p18"/>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05" name="Google Shape;205;p18"/>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06" name="Google Shape;206;p18"/>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07" name="Google Shape;207;p18"/>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1_quiz ans">
    <p:spTree>
      <p:nvGrpSpPr>
        <p:cNvPr id="208" name="Shape 208"/>
        <p:cNvGrpSpPr/>
        <p:nvPr/>
      </p:nvGrpSpPr>
      <p:grpSpPr>
        <a:xfrm>
          <a:off x="0" y="0"/>
          <a:ext cx="0" cy="0"/>
          <a:chOff x="0" y="0"/>
          <a:chExt cx="0" cy="0"/>
        </a:xfrm>
      </p:grpSpPr>
      <p:pic>
        <p:nvPicPr>
          <p:cNvPr id="209" name="Google Shape;209;p1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10" name="Google Shape;210;p19"/>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11" name="Google Shape;211;p19"/>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2" name="Google Shape;212;p1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13" name="Google Shape;213;p19"/>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4" name="Google Shape;214;p19"/>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5" name="Google Shape;215;p19"/>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216" name="Google Shape;216;p19"/>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217" name="Google Shape;217;p19"/>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18" name="Google Shape;218;p19"/>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19" name="Google Shape;219;p19"/>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20" name="Google Shape;220;p19"/>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21" name="Google Shape;221;p19"/>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22" name="Google Shape;222;p19"/>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3" name="Google Shape;223;p19"/>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4" name="Google Shape;224;p19"/>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25" name="Google Shape;225;p19"/>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ey Takeaways">
  <p:cSld name="Key Takeaways">
    <p:spTree>
      <p:nvGrpSpPr>
        <p:cNvPr id="226" name="Shape 226"/>
        <p:cNvGrpSpPr/>
        <p:nvPr/>
      </p:nvGrpSpPr>
      <p:grpSpPr>
        <a:xfrm>
          <a:off x="0" y="0"/>
          <a:ext cx="0" cy="0"/>
          <a:chOff x="0" y="0"/>
          <a:chExt cx="0" cy="0"/>
        </a:xfrm>
      </p:grpSpPr>
      <p:pic>
        <p:nvPicPr>
          <p:cNvPr descr="A close up of a sign&#10;&#10;Description automatically generated" id="227" name="Google Shape;227;p2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28" name="Google Shape;228;p20"/>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id="229" name="Google Shape;229;p20"/>
          <p:cNvPicPr preferRelativeResize="0"/>
          <p:nvPr/>
        </p:nvPicPr>
        <p:blipFill rotWithShape="1">
          <a:blip r:embed="rId4">
            <a:alphaModFix/>
          </a:blip>
          <a:srcRect b="0" l="0" r="0" t="0"/>
          <a:stretch/>
        </p:blipFill>
        <p:spPr>
          <a:xfrm>
            <a:off x="3302000" y="1186581"/>
            <a:ext cx="3975100" cy="365760"/>
          </a:xfrm>
          <a:prstGeom prst="rect">
            <a:avLst/>
          </a:prstGeom>
          <a:noFill/>
          <a:ln>
            <a:noFill/>
          </a:ln>
        </p:spPr>
      </p:pic>
      <p:sp>
        <p:nvSpPr>
          <p:cNvPr id="230" name="Google Shape;230;p20"/>
          <p:cNvSpPr/>
          <p:nvPr/>
        </p:nvSpPr>
        <p:spPr>
          <a:xfrm>
            <a:off x="2747395" y="769174"/>
            <a:ext cx="4819925" cy="523220"/>
          </a:xfrm>
          <a:prstGeom prst="rect">
            <a:avLst/>
          </a:prstGeom>
          <a:noFill/>
          <a:ln>
            <a:noFill/>
          </a:ln>
        </p:spPr>
        <p:txBody>
          <a:bodyPr anchorCtr="0" anchor="t" bIns="45700" lIns="91425" spcFirstLastPara="1" rIns="91425" wrap="square" tIns="45700">
            <a:noAutofit/>
          </a:bodyPr>
          <a:lstStyle/>
          <a:p>
            <a:pPr indent="0" lvl="0" marL="2286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Key Takeaways</a:t>
            </a:r>
            <a:endParaRPr b="0" i="0" sz="1400" u="none" cap="none" strike="noStrike">
              <a:solidFill>
                <a:srgbClr val="000000"/>
              </a:solidFill>
              <a:latin typeface="Arial"/>
              <a:ea typeface="Arial"/>
              <a:cs typeface="Arial"/>
              <a:sym typeface="Arial"/>
            </a:endParaRPr>
          </a:p>
        </p:txBody>
      </p:sp>
      <p:sp>
        <p:nvSpPr>
          <p:cNvPr id="231" name="Google Shape;231;p20"/>
          <p:cNvSpPr txBox="1"/>
          <p:nvPr>
            <p:ph idx="1" type="body"/>
          </p:nvPr>
        </p:nvSpPr>
        <p:spPr>
          <a:xfrm>
            <a:off x="1432121" y="2180141"/>
            <a:ext cx="8099408" cy="58624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32" name="Google Shape;232;p20"/>
          <p:cNvSpPr txBox="1"/>
          <p:nvPr>
            <p:ph idx="2" type="body"/>
          </p:nvPr>
        </p:nvSpPr>
        <p:spPr>
          <a:xfrm>
            <a:off x="1432121" y="3372838"/>
            <a:ext cx="8099408" cy="58624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33" name="Google Shape;233;p20"/>
          <p:cNvSpPr txBox="1"/>
          <p:nvPr>
            <p:ph idx="3" type="body"/>
          </p:nvPr>
        </p:nvSpPr>
        <p:spPr>
          <a:xfrm>
            <a:off x="1432121" y="4565535"/>
            <a:ext cx="8099408" cy="58624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34" name="Google Shape;234;p20"/>
          <p:cNvSpPr txBox="1"/>
          <p:nvPr>
            <p:ph idx="4" type="body"/>
          </p:nvPr>
        </p:nvSpPr>
        <p:spPr>
          <a:xfrm>
            <a:off x="1432121" y="5758233"/>
            <a:ext cx="8099408" cy="58624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235" name="Shape 235"/>
        <p:cNvGrpSpPr/>
        <p:nvPr/>
      </p:nvGrpSpPr>
      <p:grpSpPr>
        <a:xfrm>
          <a:off x="0" y="0"/>
          <a:ext cx="0" cy="0"/>
          <a:chOff x="0" y="0"/>
          <a:chExt cx="0" cy="0"/>
        </a:xfrm>
      </p:grpSpPr>
      <p:pic>
        <p:nvPicPr>
          <p:cNvPr id="236" name="Google Shape;236;p2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37" name="Google Shape;237;p21"/>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38" name="Google Shape;238;p21"/>
          <p:cNvSpPr txBox="1"/>
          <p:nvPr>
            <p:ph idx="1" type="body"/>
          </p:nvPr>
        </p:nvSpPr>
        <p:spPr>
          <a:xfrm>
            <a:off x="3913352" y="4061040"/>
            <a:ext cx="8429296" cy="102192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1000"/>
              </a:spcBef>
              <a:spcAft>
                <a:spcPts val="0"/>
              </a:spcAft>
              <a:buClr>
                <a:srgbClr val="FFFFFF"/>
              </a:buClr>
              <a:buSzPts val="2800"/>
              <a:buFont typeface="Arial"/>
              <a:buNone/>
              <a:defRPr b="1" i="0" sz="5000" u="none" cap="none" strike="noStrike">
                <a:solidFill>
                  <a:srgbClr val="FFFFFF"/>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A close up of a logo&#10;&#10;Description automatically generated" id="239" name="Google Shape;239;p21"/>
          <p:cNvPicPr preferRelativeResize="0"/>
          <p:nvPr/>
        </p:nvPicPr>
        <p:blipFill rotWithShape="1">
          <a:blip r:embed="rId4">
            <a:alphaModFix/>
          </a:blip>
          <a:srcRect b="0" l="0" r="0" t="0"/>
          <a:stretch/>
        </p:blipFill>
        <p:spPr>
          <a:xfrm>
            <a:off x="0" y="12526"/>
            <a:ext cx="16256000" cy="914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 Name">
  <p:cSld name="Course Name">
    <p:spTree>
      <p:nvGrpSpPr>
        <p:cNvPr id="240" name="Shape 240"/>
        <p:cNvGrpSpPr/>
        <p:nvPr/>
      </p:nvGrpSpPr>
      <p:grpSpPr>
        <a:xfrm>
          <a:off x="0" y="0"/>
          <a:ext cx="0" cy="0"/>
          <a:chOff x="0" y="0"/>
          <a:chExt cx="0" cy="0"/>
        </a:xfrm>
      </p:grpSpPr>
      <p:pic>
        <p:nvPicPr>
          <p:cNvPr id="241" name="Google Shape;241;p2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42" name="Google Shape;242;p22"/>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43" name="Google Shape;243;p22"/>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1000"/>
              </a:spcBef>
              <a:spcAft>
                <a:spcPts val="0"/>
              </a:spcAft>
              <a:buSzPts val="2800"/>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 Name">
  <p:cSld name="Lesson Name">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2" name="Google Shape;22;p3"/>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3" name="Google Shape;23;p3"/>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333"/>
              </a:spcBef>
              <a:spcAft>
                <a:spcPts val="0"/>
              </a:spcAft>
              <a:buSzPts val="2800"/>
              <a:buNone/>
              <a:defRPr b="1">
                <a:solidFill>
                  <a:schemeClr val="lt1"/>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 Name">
  <p:cSld name="Lesson Name">
    <p:spTree>
      <p:nvGrpSpPr>
        <p:cNvPr id="244" name="Shape 244"/>
        <p:cNvGrpSpPr/>
        <p:nvPr/>
      </p:nvGrpSpPr>
      <p:grpSpPr>
        <a:xfrm>
          <a:off x="0" y="0"/>
          <a:ext cx="0" cy="0"/>
          <a:chOff x="0" y="0"/>
          <a:chExt cx="0" cy="0"/>
        </a:xfrm>
      </p:grpSpPr>
      <p:pic>
        <p:nvPicPr>
          <p:cNvPr id="245" name="Google Shape;245;p23"/>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46" name="Google Shape;246;p23"/>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47" name="Google Shape;247;p23"/>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1000"/>
              </a:spcBef>
              <a:spcAft>
                <a:spcPts val="0"/>
              </a:spcAft>
              <a:buSzPts val="2800"/>
              <a:buNone/>
              <a:defRPr b="1">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s">
  <p:cSld name="Learning Objectives">
    <p:spTree>
      <p:nvGrpSpPr>
        <p:cNvPr id="248" name="Shape 248"/>
        <p:cNvGrpSpPr/>
        <p:nvPr/>
      </p:nvGrpSpPr>
      <p:grpSpPr>
        <a:xfrm>
          <a:off x="0" y="0"/>
          <a:ext cx="0" cy="0"/>
          <a:chOff x="0" y="0"/>
          <a:chExt cx="0" cy="0"/>
        </a:xfrm>
      </p:grpSpPr>
      <p:pic>
        <p:nvPicPr>
          <p:cNvPr id="249" name="Google Shape;249;p24"/>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50" name="Google Shape;250;p2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51" name="Google Shape;251;p24"/>
          <p:cNvSpPr/>
          <p:nvPr/>
        </p:nvSpPr>
        <p:spPr>
          <a:xfrm>
            <a:off x="2747395" y="769174"/>
            <a:ext cx="4819925" cy="52322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pic>
        <p:nvPicPr>
          <p:cNvPr id="252" name="Google Shape;252;p24"/>
          <p:cNvPicPr preferRelativeResize="0"/>
          <p:nvPr/>
        </p:nvPicPr>
        <p:blipFill rotWithShape="1">
          <a:blip r:embed="rId4">
            <a:alphaModFix/>
          </a:blip>
          <a:srcRect b="0" l="0" r="0" t="0"/>
          <a:stretch/>
        </p:blipFill>
        <p:spPr>
          <a:xfrm>
            <a:off x="2870200" y="1186581"/>
            <a:ext cx="4819924" cy="365760"/>
          </a:xfrm>
          <a:prstGeom prst="rect">
            <a:avLst/>
          </a:prstGeom>
          <a:noFill/>
          <a:ln>
            <a:noFill/>
          </a:ln>
        </p:spPr>
      </p:pic>
      <p:sp>
        <p:nvSpPr>
          <p:cNvPr id="253" name="Google Shape;253;p24"/>
          <p:cNvSpPr txBox="1"/>
          <p:nvPr>
            <p:ph idx="1" type="body"/>
          </p:nvPr>
        </p:nvSpPr>
        <p:spPr>
          <a:xfrm>
            <a:off x="1470660" y="2204378"/>
            <a:ext cx="8229600" cy="54864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4" name="Google Shape;254;p24"/>
          <p:cNvSpPr txBox="1"/>
          <p:nvPr>
            <p:ph idx="2" type="body"/>
          </p:nvPr>
        </p:nvSpPr>
        <p:spPr>
          <a:xfrm>
            <a:off x="1470660" y="3377721"/>
            <a:ext cx="8229600" cy="54864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5" name="Google Shape;255;p24"/>
          <p:cNvSpPr txBox="1"/>
          <p:nvPr>
            <p:ph idx="3" type="body"/>
          </p:nvPr>
        </p:nvSpPr>
        <p:spPr>
          <a:xfrm>
            <a:off x="1470660" y="4551064"/>
            <a:ext cx="8229600" cy="54864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56" name="Google Shape;256;p24"/>
          <p:cNvSpPr txBox="1"/>
          <p:nvPr>
            <p:ph idx="4" type="body"/>
          </p:nvPr>
        </p:nvSpPr>
        <p:spPr>
          <a:xfrm>
            <a:off x="1470660" y="5724407"/>
            <a:ext cx="8229600" cy="54864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ic Name">
  <p:cSld name="Topic Name">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59" name="Google Shape;259;p25"/>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260" name="Google Shape;260;p25"/>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261" name="Google Shape;261;p25"/>
          <p:cNvSpPr txBox="1"/>
          <p:nvPr>
            <p:ph idx="1" type="body"/>
          </p:nvPr>
        </p:nvSpPr>
        <p:spPr>
          <a:xfrm>
            <a:off x="0" y="4114800"/>
            <a:ext cx="16256001" cy="914400"/>
          </a:xfrm>
          <a:prstGeom prst="rect">
            <a:avLst/>
          </a:prstGeom>
          <a:noFill/>
          <a:ln>
            <a:noFill/>
          </a:ln>
        </p:spPr>
        <p:txBody>
          <a:bodyPr anchorCtr="0" anchor="t" bIns="91425" lIns="91425" spcFirstLastPara="1" rIns="91425" wrap="square" tIns="91425">
            <a:noAutofit/>
          </a:bodyPr>
          <a:lstStyle>
            <a:lvl1pPr indent="-228600" lvl="0" marL="457200" algn="ctr">
              <a:lnSpc>
                <a:spcPct val="100000"/>
              </a:lnSpc>
              <a:spcBef>
                <a:spcPts val="1000"/>
              </a:spcBef>
              <a:spcAft>
                <a:spcPts val="0"/>
              </a:spcAft>
              <a:buSzPts val="2800"/>
              <a:buFont typeface="Arial"/>
              <a:buNone/>
              <a:defRPr b="1" sz="28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p:cSld name="Content Slide">
    <p:spTree>
      <p:nvGrpSpPr>
        <p:cNvPr id="262" name="Shape 262"/>
        <p:cNvGrpSpPr/>
        <p:nvPr/>
      </p:nvGrpSpPr>
      <p:grpSpPr>
        <a:xfrm>
          <a:off x="0" y="0"/>
          <a:ext cx="0" cy="0"/>
          <a:chOff x="0" y="0"/>
          <a:chExt cx="0" cy="0"/>
        </a:xfrm>
      </p:grpSpPr>
      <p:sp>
        <p:nvSpPr>
          <p:cNvPr id="263" name="Google Shape;263;p26"/>
          <p:cNvSpPr txBox="1"/>
          <p:nvPr>
            <p:ph type="title"/>
          </p:nvPr>
        </p:nvSpPr>
        <p:spPr>
          <a:xfrm>
            <a:off x="-10160" y="229878"/>
            <a:ext cx="16276320" cy="687244"/>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4400"/>
              <a:buFont typeface="Arial"/>
              <a:buNone/>
              <a:defRPr b="1" sz="2800">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26"/>
          <p:cNvSpPr txBox="1"/>
          <p:nvPr>
            <p:ph idx="1" type="body"/>
          </p:nvPr>
        </p:nvSpPr>
        <p:spPr>
          <a:xfrm>
            <a:off x="1902091" y="1808291"/>
            <a:ext cx="12451817"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p:spTree>
      <p:nvGrpSpPr>
        <p:cNvPr id="265" name="Shape 265"/>
        <p:cNvGrpSpPr/>
        <p:nvPr/>
      </p:nvGrpSpPr>
      <p:grpSpPr>
        <a:xfrm>
          <a:off x="0" y="0"/>
          <a:ext cx="0" cy="0"/>
          <a:chOff x="0" y="0"/>
          <a:chExt cx="0" cy="0"/>
        </a:xfrm>
      </p:grpSpPr>
      <p:pic>
        <p:nvPicPr>
          <p:cNvPr id="266" name="Google Shape;266;p27"/>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67" name="Google Shape;267;p27"/>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68" name="Google Shape;268;p27"/>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69" name="Google Shape;269;p27"/>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70" name="Google Shape;270;p27"/>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1" name="Google Shape;271;p27"/>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72" name="Google Shape;272;p27"/>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73" name="Google Shape;273;p27"/>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4" name="Google Shape;274;p27"/>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p:spTree>
      <p:nvGrpSpPr>
        <p:cNvPr id="275" name="Shape 275"/>
        <p:cNvGrpSpPr/>
        <p:nvPr/>
      </p:nvGrpSpPr>
      <p:grpSpPr>
        <a:xfrm>
          <a:off x="0" y="0"/>
          <a:ext cx="0" cy="0"/>
          <a:chOff x="0" y="0"/>
          <a:chExt cx="0" cy="0"/>
        </a:xfrm>
      </p:grpSpPr>
      <p:pic>
        <p:nvPicPr>
          <p:cNvPr id="276" name="Google Shape;276;p28"/>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77" name="Google Shape;277;p28"/>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78" name="Google Shape;278;p28"/>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79" name="Google Shape;279;p28"/>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80" name="Google Shape;280;p28"/>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1" name="Google Shape;281;p28"/>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2" name="Google Shape;282;p28"/>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283" name="Google Shape;283;p28"/>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284" name="Google Shape;284;p28"/>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5" name="Google Shape;285;p28"/>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86" name="Google Shape;286;p28"/>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87" name="Google Shape;287;p28"/>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88" name="Google Shape;288;p28"/>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content">
  <p:cSld name="2_quiz content 2">
    <p:spTree>
      <p:nvGrpSpPr>
        <p:cNvPr id="289" name="Shape 289"/>
        <p:cNvGrpSpPr/>
        <p:nvPr/>
      </p:nvGrpSpPr>
      <p:grpSpPr>
        <a:xfrm>
          <a:off x="0" y="0"/>
          <a:ext cx="0" cy="0"/>
          <a:chOff x="0" y="0"/>
          <a:chExt cx="0" cy="0"/>
        </a:xfrm>
      </p:grpSpPr>
      <p:pic>
        <p:nvPicPr>
          <p:cNvPr id="290" name="Google Shape;290;p29"/>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91" name="Google Shape;291;p29"/>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92" name="Google Shape;292;p29"/>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3" name="Google Shape;293;p29"/>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294" name="Google Shape;294;p29"/>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295" name="Google Shape;295;p29"/>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296" name="Google Shape;296;p29"/>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297" name="Google Shape;297;p29"/>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298" name="Google Shape;298;p29"/>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299" name="Google Shape;299;p29"/>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0" name="Google Shape;300;p29"/>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1" name="Google Shape;301;p29"/>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2" name="Google Shape;302;p29"/>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3" name="Google Shape;303;p29"/>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304" name="Google Shape;304;p29"/>
          <p:cNvSpPr txBox="1"/>
          <p:nvPr>
            <p:ph idx="7" type="body"/>
          </p:nvPr>
        </p:nvSpPr>
        <p:spPr>
          <a:xfrm>
            <a:off x="2329744" y="6118963"/>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uiz ans">
  <p:cSld name="2_quiz ans 2">
    <p:spTree>
      <p:nvGrpSpPr>
        <p:cNvPr id="305" name="Shape 305"/>
        <p:cNvGrpSpPr/>
        <p:nvPr/>
      </p:nvGrpSpPr>
      <p:grpSpPr>
        <a:xfrm>
          <a:off x="0" y="0"/>
          <a:ext cx="0" cy="0"/>
          <a:chOff x="0" y="0"/>
          <a:chExt cx="0" cy="0"/>
        </a:xfrm>
      </p:grpSpPr>
      <p:pic>
        <p:nvPicPr>
          <p:cNvPr id="306" name="Google Shape;306;p30"/>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07" name="Google Shape;307;p3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08" name="Google Shape;308;p30"/>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09" name="Google Shape;309;p30"/>
          <p:cNvSpPr txBox="1"/>
          <p:nvPr/>
        </p:nvSpPr>
        <p:spPr>
          <a:xfrm>
            <a:off x="1280469" y="732325"/>
            <a:ext cx="1698904" cy="46166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000" u="none" cap="none" strike="noStrike">
                <a:solidFill>
                  <a:srgbClr val="FFFFFF"/>
                </a:solidFill>
                <a:latin typeface="Open Sans"/>
                <a:ea typeface="Open Sans"/>
                <a:cs typeface="Open Sans"/>
                <a:sym typeface="Open Sans"/>
              </a:rPr>
              <a:t>Knowledge Check</a:t>
            </a:r>
            <a:endParaRPr b="1" i="0" sz="2000" u="none" cap="none" strike="noStrike">
              <a:solidFill>
                <a:srgbClr val="FFFFFF"/>
              </a:solidFill>
              <a:latin typeface="Open Sans"/>
              <a:ea typeface="Open Sans"/>
              <a:cs typeface="Open Sans"/>
              <a:sym typeface="Open Sans"/>
            </a:endParaRPr>
          </a:p>
        </p:txBody>
      </p:sp>
      <p:sp>
        <p:nvSpPr>
          <p:cNvPr id="310" name="Google Shape;310;p30"/>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SzPts val="2800"/>
              <a:buFont typeface="Arial"/>
              <a:buNone/>
              <a:defRPr b="1"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1" name="Google Shape;311;p30"/>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2800"/>
              <a:buFont typeface="Arial"/>
              <a:buNone/>
              <a:defRPr b="1"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2" name="Google Shape;312;p30"/>
          <p:cNvSpPr txBox="1"/>
          <p:nvPr/>
        </p:nvSpPr>
        <p:spPr>
          <a:xfrm>
            <a:off x="670034" y="7373503"/>
            <a:ext cx="274905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3F3F3F"/>
                </a:solidFill>
                <a:latin typeface="Open Sans"/>
                <a:ea typeface="Open Sans"/>
                <a:cs typeface="Open Sans"/>
                <a:sym typeface="Open Sans"/>
              </a:rPr>
              <a:t>The correct answer is</a:t>
            </a:r>
            <a:endParaRPr b="0" i="0" sz="1400" u="none" cap="none" strike="noStrike">
              <a:solidFill>
                <a:srgbClr val="000000"/>
              </a:solidFill>
              <a:latin typeface="Open Sans"/>
              <a:ea typeface="Open Sans"/>
              <a:cs typeface="Open Sans"/>
              <a:sym typeface="Open Sans"/>
            </a:endParaRPr>
          </a:p>
        </p:txBody>
      </p:sp>
      <p:cxnSp>
        <p:nvCxnSpPr>
          <p:cNvPr id="313" name="Google Shape;313;p30"/>
          <p:cNvCxnSpPr/>
          <p:nvPr/>
        </p:nvCxnSpPr>
        <p:spPr>
          <a:xfrm>
            <a:off x="670034" y="7854368"/>
            <a:ext cx="15074462" cy="0"/>
          </a:xfrm>
          <a:prstGeom prst="straightConnector1">
            <a:avLst/>
          </a:prstGeom>
          <a:noFill/>
          <a:ln cap="flat" cmpd="sng" w="9525">
            <a:solidFill>
              <a:schemeClr val="dk1"/>
            </a:solidFill>
            <a:prstDash val="solid"/>
            <a:round/>
            <a:headEnd len="sm" w="sm" type="none"/>
            <a:tailEnd len="sm" w="sm" type="none"/>
          </a:ln>
        </p:spPr>
      </p:cxnSp>
      <p:sp>
        <p:nvSpPr>
          <p:cNvPr id="314" name="Google Shape;314;p30"/>
          <p:cNvSpPr txBox="1"/>
          <p:nvPr>
            <p:ph idx="4" type="body"/>
          </p:nvPr>
        </p:nvSpPr>
        <p:spPr>
          <a:xfrm>
            <a:off x="3328590" y="7334926"/>
            <a:ext cx="9022188" cy="400110"/>
          </a:xfrm>
          <a:prstGeom prst="rect">
            <a:avLst/>
          </a:prstGeom>
          <a:noFill/>
          <a:ln>
            <a:noFill/>
          </a:ln>
        </p:spPr>
        <p:txBody>
          <a:bodyPr anchorCtr="0" anchor="b" bIns="0" lIns="91425" spcFirstLastPara="1" rIns="91425" wrap="square" tIns="0">
            <a:noAutofit/>
          </a:bodyPr>
          <a:lstStyle>
            <a:lvl1pPr indent="-228600" lvl="0" marL="457200" algn="l">
              <a:lnSpc>
                <a:spcPct val="90000"/>
              </a:lnSpc>
              <a:spcBef>
                <a:spcPts val="1000"/>
              </a:spcBef>
              <a:spcAft>
                <a:spcPts val="0"/>
              </a:spcAft>
              <a:buSzPts val="2800"/>
              <a:buFont typeface="Arial"/>
              <a:buNone/>
              <a:defRPr b="1" sz="2200">
                <a:solidFill>
                  <a:srgbClr val="024F93"/>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15" name="Google Shape;315;p30"/>
          <p:cNvSpPr txBox="1"/>
          <p:nvPr/>
        </p:nvSpPr>
        <p:spPr>
          <a:xfrm>
            <a:off x="1716761" y="283654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a.</a:t>
            </a:r>
            <a:endParaRPr b="0" i="0" sz="2000" u="none" cap="none" strike="noStrike">
              <a:solidFill>
                <a:srgbClr val="000000"/>
              </a:solidFill>
              <a:latin typeface="Open Sans"/>
              <a:ea typeface="Open Sans"/>
              <a:cs typeface="Open Sans"/>
              <a:sym typeface="Open Sans"/>
            </a:endParaRPr>
          </a:p>
        </p:txBody>
      </p:sp>
      <p:sp>
        <p:nvSpPr>
          <p:cNvPr id="316" name="Google Shape;316;p30"/>
          <p:cNvSpPr txBox="1"/>
          <p:nvPr/>
        </p:nvSpPr>
        <p:spPr>
          <a:xfrm>
            <a:off x="1716761" y="365714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b.</a:t>
            </a:r>
            <a:endParaRPr b="0" i="0" sz="2000" u="none" cap="none" strike="noStrike">
              <a:solidFill>
                <a:srgbClr val="000000"/>
              </a:solidFill>
              <a:latin typeface="Open Sans"/>
              <a:ea typeface="Open Sans"/>
              <a:cs typeface="Open Sans"/>
              <a:sym typeface="Open Sans"/>
            </a:endParaRPr>
          </a:p>
        </p:txBody>
      </p:sp>
      <p:sp>
        <p:nvSpPr>
          <p:cNvPr id="317" name="Google Shape;317;p30"/>
          <p:cNvSpPr txBox="1"/>
          <p:nvPr/>
        </p:nvSpPr>
        <p:spPr>
          <a:xfrm>
            <a:off x="1716761" y="4477753"/>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c.</a:t>
            </a:r>
            <a:endParaRPr b="0" i="0" sz="2000" u="none" cap="none" strike="noStrike">
              <a:solidFill>
                <a:srgbClr val="000000"/>
              </a:solidFill>
              <a:latin typeface="Open Sans"/>
              <a:ea typeface="Open Sans"/>
              <a:cs typeface="Open Sans"/>
              <a:sym typeface="Open Sans"/>
            </a:endParaRPr>
          </a:p>
        </p:txBody>
      </p:sp>
      <p:sp>
        <p:nvSpPr>
          <p:cNvPr id="318" name="Google Shape;318;p30"/>
          <p:cNvSpPr txBox="1"/>
          <p:nvPr/>
        </p:nvSpPr>
        <p:spPr>
          <a:xfrm>
            <a:off x="1716761" y="5298358"/>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d.</a:t>
            </a:r>
            <a:endParaRPr b="0" i="0" sz="2000" u="none" cap="none" strike="noStrike">
              <a:solidFill>
                <a:srgbClr val="000000"/>
              </a:solidFill>
              <a:latin typeface="Open Sans"/>
              <a:ea typeface="Open Sans"/>
              <a:cs typeface="Open Sans"/>
              <a:sym typeface="Open Sans"/>
            </a:endParaRPr>
          </a:p>
        </p:txBody>
      </p:sp>
      <p:sp>
        <p:nvSpPr>
          <p:cNvPr id="319" name="Google Shape;319;p30"/>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0" name="Google Shape;320;p30"/>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1" name="Google Shape;321;p30"/>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2" name="Google Shape;322;p30"/>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23" name="Google Shape;323;p30"/>
          <p:cNvSpPr txBox="1"/>
          <p:nvPr/>
        </p:nvSpPr>
        <p:spPr>
          <a:xfrm>
            <a:off x="1716761" y="6167089"/>
            <a:ext cx="548640" cy="54864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000" u="none" cap="none" strike="noStrike">
                <a:solidFill>
                  <a:srgbClr val="3F3F3F"/>
                </a:solidFill>
                <a:latin typeface="Open Sans"/>
                <a:ea typeface="Open Sans"/>
                <a:cs typeface="Open Sans"/>
                <a:sym typeface="Open Sans"/>
              </a:rPr>
              <a:t>e.</a:t>
            </a:r>
            <a:endParaRPr b="0" i="0" sz="2000" u="none" cap="none" strike="noStrike">
              <a:solidFill>
                <a:srgbClr val="000000"/>
              </a:solidFill>
              <a:latin typeface="Open Sans"/>
              <a:ea typeface="Open Sans"/>
              <a:cs typeface="Open Sans"/>
              <a:sym typeface="Open Sans"/>
            </a:endParaRPr>
          </a:p>
        </p:txBody>
      </p:sp>
      <p:sp>
        <p:nvSpPr>
          <p:cNvPr id="324" name="Google Shape;324;p30"/>
          <p:cNvSpPr txBox="1"/>
          <p:nvPr>
            <p:ph idx="9" type="body"/>
          </p:nvPr>
        </p:nvSpPr>
        <p:spPr>
          <a:xfrm>
            <a:off x="2329744" y="6118963"/>
            <a:ext cx="11250640" cy="701711"/>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0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ssisted Practice">
  <p:cSld name="Assisted Practice">
    <p:spTree>
      <p:nvGrpSpPr>
        <p:cNvPr id="325" name="Shape 325"/>
        <p:cNvGrpSpPr/>
        <p:nvPr/>
      </p:nvGrpSpPr>
      <p:grpSpPr>
        <a:xfrm>
          <a:off x="0" y="0"/>
          <a:ext cx="0" cy="0"/>
          <a:chOff x="0" y="0"/>
          <a:chExt cx="0" cy="0"/>
        </a:xfrm>
      </p:grpSpPr>
      <p:pic>
        <p:nvPicPr>
          <p:cNvPr id="326" name="Google Shape;326;p31"/>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327" name="Google Shape;327;p31"/>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328" name="Google Shape;328;p31"/>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329" name="Google Shape;329;p31"/>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31"/>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extLst>
    <p:ext uri="{DCECCB84-F9BA-43D5-87BE-67443E8EF086}">
      <p15:sldGuideLst>
        <p15:guide id="1" orient="horz" pos="2880">
          <p15:clr>
            <a:srgbClr val="FBAE40"/>
          </p15:clr>
        </p15:guide>
        <p15:guide id="2" pos="70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assisted Practice">
  <p:cSld name="Unassisted Practice">
    <p:spTree>
      <p:nvGrpSpPr>
        <p:cNvPr id="331" name="Shape 331"/>
        <p:cNvGrpSpPr/>
        <p:nvPr/>
      </p:nvGrpSpPr>
      <p:grpSpPr>
        <a:xfrm>
          <a:off x="0" y="0"/>
          <a:ext cx="0" cy="0"/>
          <a:chOff x="0" y="0"/>
          <a:chExt cx="0" cy="0"/>
        </a:xfrm>
      </p:grpSpPr>
      <p:pic>
        <p:nvPicPr>
          <p:cNvPr id="332" name="Google Shape;332;p32"/>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id="333" name="Google Shape;333;p32"/>
          <p:cNvPicPr preferRelativeResize="0"/>
          <p:nvPr/>
        </p:nvPicPr>
        <p:blipFill rotWithShape="1">
          <a:blip r:embed="rId3">
            <a:alphaModFix/>
          </a:blip>
          <a:srcRect b="0" l="0" r="0" t="0"/>
          <a:stretch/>
        </p:blipFill>
        <p:spPr>
          <a:xfrm>
            <a:off x="1" y="0"/>
            <a:ext cx="16256000" cy="9144000"/>
          </a:xfrm>
          <a:prstGeom prst="rect">
            <a:avLst/>
          </a:prstGeom>
          <a:noFill/>
          <a:ln>
            <a:noFill/>
          </a:ln>
        </p:spPr>
      </p:pic>
      <p:pic>
        <p:nvPicPr>
          <p:cNvPr descr="A close up of a logo&#10;&#10;Description automatically generated" id="334" name="Google Shape;334;p32"/>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335" name="Google Shape;335;p32"/>
          <p:cNvSpPr txBox="1"/>
          <p:nvPr>
            <p:ph idx="1" type="body"/>
          </p:nvPr>
        </p:nvSpPr>
        <p:spPr>
          <a:xfrm>
            <a:off x="1902091" y="2363465"/>
            <a:ext cx="12451817"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rgbClr val="3F3F3F"/>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36" name="Google Shape;336;p32"/>
          <p:cNvSpPr txBox="1"/>
          <p:nvPr>
            <p:ph type="title"/>
          </p:nvPr>
        </p:nvSpPr>
        <p:spPr>
          <a:xfrm>
            <a:off x="812800" y="436395"/>
            <a:ext cx="10666185" cy="66504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Arial"/>
              <a:buNone/>
              <a:defRPr b="1" sz="2800">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orient="horz" pos="2880">
          <p15:clr>
            <a:srgbClr val="FBAE40"/>
          </p15:clr>
        </p15:guide>
        <p15:guide id="2" pos="706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arning Objectives">
  <p:cSld name="Learning Objectives">
    <p:spTree>
      <p:nvGrpSpPr>
        <p:cNvPr id="24" name="Shape 24"/>
        <p:cNvGrpSpPr/>
        <p:nvPr/>
      </p:nvGrpSpPr>
      <p:grpSpPr>
        <a:xfrm>
          <a:off x="0" y="0"/>
          <a:ext cx="0" cy="0"/>
          <a:chOff x="0" y="0"/>
          <a:chExt cx="0" cy="0"/>
        </a:xfrm>
      </p:grpSpPr>
      <p:pic>
        <p:nvPicPr>
          <p:cNvPr descr="A close up of a sign&#10;&#10;Description automatically generated" id="25" name="Google Shape;25;p4"/>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26" name="Google Shape;26;p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7" name="Google Shape;27;p4"/>
          <p:cNvSpPr/>
          <p:nvPr/>
        </p:nvSpPr>
        <p:spPr>
          <a:xfrm>
            <a:off x="2747395" y="769174"/>
            <a:ext cx="4819925" cy="52322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0"/>
              </a:spcBef>
              <a:spcAft>
                <a:spcPts val="0"/>
              </a:spcAft>
              <a:buClr>
                <a:srgbClr val="3F3F3F"/>
              </a:buClr>
              <a:buSzPts val="2200"/>
              <a:buFont typeface="Arial"/>
              <a:buNone/>
            </a:pPr>
            <a:r>
              <a:rPr b="1" i="0" lang="en-US" sz="2800" u="none" cap="none" strike="noStrike">
                <a:solidFill>
                  <a:srgbClr val="3F3F3F"/>
                </a:solidFill>
                <a:latin typeface="Open Sans"/>
                <a:ea typeface="Open Sans"/>
                <a:cs typeface="Open Sans"/>
                <a:sym typeface="Open Sans"/>
              </a:rPr>
              <a:t>Learning Objectives</a:t>
            </a:r>
            <a:endParaRPr b="0" i="0" sz="1400" u="none" cap="none" strike="noStrike">
              <a:solidFill>
                <a:srgbClr val="000000"/>
              </a:solidFill>
              <a:latin typeface="Arial"/>
              <a:ea typeface="Arial"/>
              <a:cs typeface="Arial"/>
              <a:sym typeface="Arial"/>
            </a:endParaRPr>
          </a:p>
        </p:txBody>
      </p:sp>
      <p:sp>
        <p:nvSpPr>
          <p:cNvPr id="28" name="Google Shape;28;p4"/>
          <p:cNvSpPr txBox="1"/>
          <p:nvPr>
            <p:ph idx="1" type="body"/>
          </p:nvPr>
        </p:nvSpPr>
        <p:spPr>
          <a:xfrm>
            <a:off x="1470660" y="2204378"/>
            <a:ext cx="8229600" cy="548640"/>
          </a:xfrm>
          <a:prstGeom prst="rect">
            <a:avLst/>
          </a:prstGeom>
          <a:noFill/>
          <a:ln>
            <a:noFill/>
          </a:ln>
        </p:spPr>
        <p:txBody>
          <a:bodyPr anchorCtr="0" anchor="t" bIns="0" lIns="91425" spcFirstLastPara="1" rIns="91425" wrap="square" tIns="0">
            <a:noAutofit/>
          </a:bodyPr>
          <a:lstStyle>
            <a:lvl1pPr indent="-406400" lvl="0" marL="457200" algn="l">
              <a:lnSpc>
                <a:spcPct val="90000"/>
              </a:lnSpc>
              <a:spcBef>
                <a:spcPts val="1333"/>
              </a:spcBef>
              <a:spcAft>
                <a:spcPts val="0"/>
              </a:spcAft>
              <a:buSzPts val="2800"/>
              <a:buChar char="•"/>
              <a:defRPr sz="2200">
                <a:solidFill>
                  <a:srgbClr val="3F3F3F"/>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29" name="Google Shape;29;p4"/>
          <p:cNvSpPr txBox="1"/>
          <p:nvPr>
            <p:ph idx="2" type="body"/>
          </p:nvPr>
        </p:nvSpPr>
        <p:spPr>
          <a:xfrm>
            <a:off x="1470660" y="3377721"/>
            <a:ext cx="8229600" cy="548640"/>
          </a:xfrm>
          <a:prstGeom prst="rect">
            <a:avLst/>
          </a:prstGeom>
          <a:noFill/>
          <a:ln>
            <a:noFill/>
          </a:ln>
        </p:spPr>
        <p:txBody>
          <a:bodyPr anchorCtr="0" anchor="t" bIns="0" lIns="91425" spcFirstLastPara="1" rIns="91425" wrap="square" tIns="0">
            <a:noAutofit/>
          </a:bodyPr>
          <a:lstStyle>
            <a:lvl1pPr indent="-406400" lvl="0" marL="457200" algn="l">
              <a:lnSpc>
                <a:spcPct val="90000"/>
              </a:lnSpc>
              <a:spcBef>
                <a:spcPts val="1333"/>
              </a:spcBef>
              <a:spcAft>
                <a:spcPts val="0"/>
              </a:spcAft>
              <a:buSzPts val="2800"/>
              <a:buChar char="•"/>
              <a:defRPr sz="2200">
                <a:solidFill>
                  <a:srgbClr val="3F3F3F"/>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30" name="Google Shape;30;p4"/>
          <p:cNvSpPr txBox="1"/>
          <p:nvPr>
            <p:ph idx="3" type="body"/>
          </p:nvPr>
        </p:nvSpPr>
        <p:spPr>
          <a:xfrm>
            <a:off x="1470660" y="4551064"/>
            <a:ext cx="8229600" cy="548640"/>
          </a:xfrm>
          <a:prstGeom prst="rect">
            <a:avLst/>
          </a:prstGeom>
          <a:noFill/>
          <a:ln>
            <a:noFill/>
          </a:ln>
        </p:spPr>
        <p:txBody>
          <a:bodyPr anchorCtr="0" anchor="t" bIns="0" lIns="91425" spcFirstLastPara="1" rIns="91425" wrap="square" tIns="0">
            <a:noAutofit/>
          </a:bodyPr>
          <a:lstStyle>
            <a:lvl1pPr indent="-406400" lvl="0" marL="457200" algn="l">
              <a:lnSpc>
                <a:spcPct val="90000"/>
              </a:lnSpc>
              <a:spcBef>
                <a:spcPts val="1333"/>
              </a:spcBef>
              <a:spcAft>
                <a:spcPts val="0"/>
              </a:spcAft>
              <a:buSzPts val="2800"/>
              <a:buChar char="•"/>
              <a:defRPr sz="2200">
                <a:solidFill>
                  <a:srgbClr val="3F3F3F"/>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sp>
        <p:nvSpPr>
          <p:cNvPr id="31" name="Google Shape;31;p4"/>
          <p:cNvSpPr txBox="1"/>
          <p:nvPr>
            <p:ph idx="4" type="body"/>
          </p:nvPr>
        </p:nvSpPr>
        <p:spPr>
          <a:xfrm>
            <a:off x="1470660" y="5724407"/>
            <a:ext cx="8229600" cy="548640"/>
          </a:xfrm>
          <a:prstGeom prst="rect">
            <a:avLst/>
          </a:prstGeom>
          <a:noFill/>
          <a:ln>
            <a:noFill/>
          </a:ln>
        </p:spPr>
        <p:txBody>
          <a:bodyPr anchorCtr="0" anchor="t" bIns="0" lIns="91425" spcFirstLastPara="1" rIns="91425" wrap="square" tIns="0">
            <a:noAutofit/>
          </a:bodyPr>
          <a:lstStyle>
            <a:lvl1pPr indent="-406400" lvl="0" marL="457200" algn="l">
              <a:lnSpc>
                <a:spcPct val="90000"/>
              </a:lnSpc>
              <a:spcBef>
                <a:spcPts val="1333"/>
              </a:spcBef>
              <a:spcAft>
                <a:spcPts val="0"/>
              </a:spcAft>
              <a:buSzPts val="2800"/>
              <a:buChar char="•"/>
              <a:defRPr sz="2200">
                <a:solidFill>
                  <a:srgbClr val="3F3F3F"/>
                </a:solidFill>
                <a:latin typeface="Open Sans"/>
                <a:ea typeface="Open Sans"/>
                <a:cs typeface="Open Sans"/>
                <a:sym typeface="Open Sans"/>
              </a:defRPr>
            </a:lvl1pPr>
            <a:lvl2pPr indent="-370840" lvl="1" marL="914400" algn="l">
              <a:lnSpc>
                <a:spcPct val="90000"/>
              </a:lnSpc>
              <a:spcBef>
                <a:spcPts val="667"/>
              </a:spcBef>
              <a:spcAft>
                <a:spcPts val="0"/>
              </a:spcAft>
              <a:buSzPts val="2240"/>
              <a:buChar char="o"/>
              <a:defRPr/>
            </a:lvl2pPr>
            <a:lvl3pPr indent="-397954" lvl="2" marL="1371600" algn="l">
              <a:lnSpc>
                <a:spcPct val="90000"/>
              </a:lnSpc>
              <a:spcBef>
                <a:spcPts val="667"/>
              </a:spcBef>
              <a:spcAft>
                <a:spcPts val="0"/>
              </a:spcAft>
              <a:buSzPts val="2667"/>
              <a:buChar char="•"/>
              <a:defRPr/>
            </a:lvl3pPr>
            <a:lvl4pPr indent="-381000" lvl="3" marL="1828800" algn="l">
              <a:lnSpc>
                <a:spcPct val="90000"/>
              </a:lnSpc>
              <a:spcBef>
                <a:spcPts val="667"/>
              </a:spcBef>
              <a:spcAft>
                <a:spcPts val="0"/>
              </a:spcAft>
              <a:buSzPts val="2400"/>
              <a:buChar char="•"/>
              <a:defRPr/>
            </a:lvl4pPr>
            <a:lvl5pPr indent="-381000" lvl="4" marL="2286000" algn="l">
              <a:lnSpc>
                <a:spcPct val="90000"/>
              </a:lnSpc>
              <a:spcBef>
                <a:spcPts val="667"/>
              </a:spcBef>
              <a:spcAft>
                <a:spcPts val="0"/>
              </a:spcAft>
              <a:buSzPts val="2400"/>
              <a:buChar char="•"/>
              <a:defRPr/>
            </a:lvl5pPr>
            <a:lvl6pPr indent="-381000" lvl="5" marL="2743200" algn="l">
              <a:lnSpc>
                <a:spcPct val="90000"/>
              </a:lnSpc>
              <a:spcBef>
                <a:spcPts val="667"/>
              </a:spcBef>
              <a:spcAft>
                <a:spcPts val="0"/>
              </a:spcAft>
              <a:buSzPts val="2400"/>
              <a:buChar char="•"/>
              <a:defRPr/>
            </a:lvl6pPr>
            <a:lvl7pPr indent="-381000" lvl="6" marL="3200400" algn="l">
              <a:lnSpc>
                <a:spcPct val="90000"/>
              </a:lnSpc>
              <a:spcBef>
                <a:spcPts val="667"/>
              </a:spcBef>
              <a:spcAft>
                <a:spcPts val="0"/>
              </a:spcAft>
              <a:buSzPts val="2400"/>
              <a:buChar char="•"/>
              <a:defRPr/>
            </a:lvl7pPr>
            <a:lvl8pPr indent="-381000" lvl="7" marL="3657600" algn="l">
              <a:lnSpc>
                <a:spcPct val="90000"/>
              </a:lnSpc>
              <a:spcBef>
                <a:spcPts val="667"/>
              </a:spcBef>
              <a:spcAft>
                <a:spcPts val="0"/>
              </a:spcAft>
              <a:buSzPts val="2400"/>
              <a:buChar char="•"/>
              <a:defRPr/>
            </a:lvl8pPr>
            <a:lvl9pPr indent="-381000" lvl="8" marL="4114800" algn="l">
              <a:lnSpc>
                <a:spcPct val="90000"/>
              </a:lnSpc>
              <a:spcBef>
                <a:spcPts val="667"/>
              </a:spcBef>
              <a:spcAft>
                <a:spcPts val="0"/>
              </a:spcAft>
              <a:buSzPts val="2400"/>
              <a:buChar char="•"/>
              <a:defRPr/>
            </a:lvl9pPr>
          </a:lstStyle>
          <a:p/>
        </p:txBody>
      </p:sp>
      <p:pic>
        <p:nvPicPr>
          <p:cNvPr id="32" name="Google Shape;32;p4"/>
          <p:cNvPicPr preferRelativeResize="0"/>
          <p:nvPr/>
        </p:nvPicPr>
        <p:blipFill rotWithShape="1">
          <a:blip r:embed="rId4">
            <a:alphaModFix/>
          </a:blip>
          <a:srcRect b="0" l="0" r="0" t="0"/>
          <a:stretch/>
        </p:blipFill>
        <p:spPr>
          <a:xfrm>
            <a:off x="2870200" y="1186581"/>
            <a:ext cx="4819924" cy="36576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sson-end Project">
  <p:cSld name="Lesson-end Project">
    <p:spTree>
      <p:nvGrpSpPr>
        <p:cNvPr id="337" name="Shape 337"/>
        <p:cNvGrpSpPr/>
        <p:nvPr/>
      </p:nvGrpSpPr>
      <p:grpSpPr>
        <a:xfrm>
          <a:off x="0" y="0"/>
          <a:ext cx="0" cy="0"/>
          <a:chOff x="0" y="0"/>
          <a:chExt cx="0" cy="0"/>
        </a:xfrm>
      </p:grpSpPr>
      <p:pic>
        <p:nvPicPr>
          <p:cNvPr id="338" name="Google Shape;338;p33"/>
          <p:cNvPicPr preferRelativeResize="0"/>
          <p:nvPr/>
        </p:nvPicPr>
        <p:blipFill rotWithShape="1">
          <a:blip r:embed="rId2">
            <a:alphaModFix/>
          </a:blip>
          <a:srcRect b="0" l="0" r="0" t="0"/>
          <a:stretch/>
        </p:blipFill>
        <p:spPr>
          <a:xfrm>
            <a:off x="0" y="0"/>
            <a:ext cx="16256000" cy="9143999"/>
          </a:xfrm>
          <a:prstGeom prst="rect">
            <a:avLst/>
          </a:prstGeom>
          <a:noFill/>
          <a:ln>
            <a:noFill/>
          </a:ln>
        </p:spPr>
      </p:pic>
      <p:pic>
        <p:nvPicPr>
          <p:cNvPr descr="A close up of a logo&#10;&#10;Description automatically generated" id="339" name="Google Shape;339;p33"/>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40" name="Google Shape;340;p33"/>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1" name="Google Shape;341;p33"/>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2" name="Google Shape;342;p33"/>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rse-End Project">
  <p:cSld name="Course-End Project">
    <p:spTree>
      <p:nvGrpSpPr>
        <p:cNvPr id="343" name="Shape 343"/>
        <p:cNvGrpSpPr/>
        <p:nvPr/>
      </p:nvGrpSpPr>
      <p:grpSpPr>
        <a:xfrm>
          <a:off x="0" y="0"/>
          <a:ext cx="0" cy="0"/>
          <a:chOff x="0" y="0"/>
          <a:chExt cx="0" cy="0"/>
        </a:xfrm>
      </p:grpSpPr>
      <p:pic>
        <p:nvPicPr>
          <p:cNvPr id="344" name="Google Shape;344;p34"/>
          <p:cNvPicPr preferRelativeResize="0"/>
          <p:nvPr/>
        </p:nvPicPr>
        <p:blipFill rotWithShape="1">
          <a:blip r:embed="rId2">
            <a:alphaModFix/>
          </a:blip>
          <a:srcRect b="0" l="0" r="0" t="0"/>
          <a:stretch/>
        </p:blipFill>
        <p:spPr>
          <a:xfrm>
            <a:off x="0" y="0"/>
            <a:ext cx="16255998" cy="9143999"/>
          </a:xfrm>
          <a:prstGeom prst="rect">
            <a:avLst/>
          </a:prstGeom>
          <a:noFill/>
          <a:ln>
            <a:noFill/>
          </a:ln>
        </p:spPr>
      </p:pic>
      <p:pic>
        <p:nvPicPr>
          <p:cNvPr descr="A close up of a logo&#10;&#10;Description automatically generated" id="345" name="Google Shape;345;p34"/>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46" name="Google Shape;346;p34"/>
          <p:cNvSpPr/>
          <p:nvPr/>
        </p:nvSpPr>
        <p:spPr>
          <a:xfrm>
            <a:off x="4254500" y="1303972"/>
            <a:ext cx="10896600"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7" name="Google Shape;347;p34"/>
          <p:cNvSpPr txBox="1"/>
          <p:nvPr>
            <p:ph type="title"/>
          </p:nvPr>
        </p:nvSpPr>
        <p:spPr>
          <a:xfrm>
            <a:off x="0" y="539514"/>
            <a:ext cx="16256001" cy="665045"/>
          </a:xfrm>
          <a:prstGeom prst="rect">
            <a:avLst/>
          </a:prstGeom>
          <a:noFill/>
          <a:ln>
            <a:noFill/>
          </a:ln>
        </p:spPr>
        <p:txBody>
          <a:bodyPr anchorCtr="0" anchor="ctr" bIns="45700" lIns="91425" spcFirstLastPara="1" rIns="91425" wrap="square" tIns="45700">
            <a:noAutofit/>
          </a:bodyPr>
          <a:lstStyle>
            <a:lvl1pPr lvl="0" marR="0" algn="ctr">
              <a:lnSpc>
                <a:spcPct val="90000"/>
              </a:lnSpc>
              <a:spcBef>
                <a:spcPts val="0"/>
              </a:spcBef>
              <a:spcAft>
                <a:spcPts val="0"/>
              </a:spcAft>
              <a:buClr>
                <a:srgbClr val="3F3F3F"/>
              </a:buClr>
              <a:buSzPts val="3200"/>
              <a:buFont typeface="Arial"/>
              <a:buNone/>
              <a:defRPr b="1" i="0" sz="2800" u="none" cap="none" strike="noStrike">
                <a:solidFill>
                  <a:schemeClr val="lt1"/>
                </a:solidFill>
                <a:latin typeface="Open Sans"/>
                <a:ea typeface="Open Sans"/>
                <a:cs typeface="Open Sans"/>
                <a:sym typeface="Open Sans"/>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8" name="Google Shape;348;p34"/>
          <p:cNvSpPr txBox="1"/>
          <p:nvPr>
            <p:ph idx="1" type="body"/>
          </p:nvPr>
        </p:nvSpPr>
        <p:spPr>
          <a:xfrm>
            <a:off x="4699001" y="1770191"/>
            <a:ext cx="9956800"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at Next?">
  <p:cSld name="What Next?">
    <p:spTree>
      <p:nvGrpSpPr>
        <p:cNvPr id="349" name="Shape 349"/>
        <p:cNvGrpSpPr/>
        <p:nvPr/>
      </p:nvGrpSpPr>
      <p:grpSpPr>
        <a:xfrm>
          <a:off x="0" y="0"/>
          <a:ext cx="0" cy="0"/>
          <a:chOff x="0" y="0"/>
          <a:chExt cx="0" cy="0"/>
        </a:xfrm>
      </p:grpSpPr>
      <p:pic>
        <p:nvPicPr>
          <p:cNvPr id="350" name="Google Shape;350;p3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51" name="Google Shape;351;p35"/>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352" name="Google Shape;352;p35"/>
          <p:cNvSpPr/>
          <p:nvPr/>
        </p:nvSpPr>
        <p:spPr>
          <a:xfrm>
            <a:off x="663026" y="1342072"/>
            <a:ext cx="9046458" cy="6875496"/>
          </a:xfrm>
          <a:prstGeom prst="roundRect">
            <a:avLst>
              <a:gd fmla="val 3063" name="adj"/>
            </a:avLst>
          </a:prstGeom>
          <a:solidFill>
            <a:srgbClr val="000000">
              <a:alpha val="2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 name="Google Shape;353;p35"/>
          <p:cNvSpPr txBox="1"/>
          <p:nvPr>
            <p:ph idx="1" type="body"/>
          </p:nvPr>
        </p:nvSpPr>
        <p:spPr>
          <a:xfrm>
            <a:off x="1120875" y="1808291"/>
            <a:ext cx="8092571" cy="5527418"/>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1000"/>
              </a:spcBef>
              <a:spcAft>
                <a:spcPts val="0"/>
              </a:spcAft>
              <a:buSzPts val="2800"/>
              <a:buNone/>
              <a:defRPr sz="2200">
                <a:solidFill>
                  <a:schemeClr val="lt1"/>
                </a:solidFill>
                <a:latin typeface="Open Sans"/>
                <a:ea typeface="Open Sans"/>
                <a:cs typeface="Open Sans"/>
                <a:sym typeface="Open Sans"/>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354" name="Google Shape;354;p35"/>
          <p:cNvSpPr/>
          <p:nvPr/>
        </p:nvSpPr>
        <p:spPr>
          <a:xfrm>
            <a:off x="2464058" y="762715"/>
            <a:ext cx="4819925" cy="430887"/>
          </a:xfrm>
          <a:prstGeom prst="rect">
            <a:avLst/>
          </a:prstGeom>
          <a:no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Open Sans"/>
                <a:ea typeface="Open Sans"/>
                <a:cs typeface="Open Sans"/>
                <a:sym typeface="Open Sans"/>
              </a:rPr>
              <a:t>What Next?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pic Name">
  <p:cSld name="Topic Name">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0" r="0" t="0"/>
          <a:stretch/>
        </p:blipFill>
        <p:spPr>
          <a:xfrm>
            <a:off x="0" y="0"/>
            <a:ext cx="16256000" cy="9144000"/>
          </a:xfrm>
          <a:prstGeom prst="rect">
            <a:avLst/>
          </a:prstGeom>
          <a:noFill/>
          <a:ln>
            <a:noFill/>
          </a:ln>
        </p:spPr>
      </p:pic>
      <p:pic>
        <p:nvPicPr>
          <p:cNvPr descr="A close up of a logo&#10;&#10;Description automatically generated" id="35" name="Google Shape;35;p5"/>
          <p:cNvPicPr preferRelativeResize="0"/>
          <p:nvPr/>
        </p:nvPicPr>
        <p:blipFill rotWithShape="1">
          <a:blip r:embed="rId3">
            <a:alphaModFix/>
          </a:blip>
          <a:srcRect b="0" l="0" r="0" t="0"/>
          <a:stretch/>
        </p:blipFill>
        <p:spPr>
          <a:xfrm>
            <a:off x="0" y="0"/>
            <a:ext cx="16256000" cy="9144000"/>
          </a:xfrm>
          <a:prstGeom prst="rect">
            <a:avLst/>
          </a:prstGeom>
          <a:noFill/>
          <a:ln>
            <a:noFill/>
          </a:ln>
        </p:spPr>
      </p:pic>
      <p:pic>
        <p:nvPicPr>
          <p:cNvPr descr="A close up of a logo&#10;&#10;Description automatically generated" id="36" name="Google Shape;36;p5"/>
          <p:cNvPicPr preferRelativeResize="0"/>
          <p:nvPr/>
        </p:nvPicPr>
        <p:blipFill rotWithShape="1">
          <a:blip r:embed="rId4">
            <a:alphaModFix/>
          </a:blip>
          <a:srcRect b="0" l="0" r="0" t="0"/>
          <a:stretch/>
        </p:blipFill>
        <p:spPr>
          <a:xfrm>
            <a:off x="0" y="0"/>
            <a:ext cx="16256000" cy="9144000"/>
          </a:xfrm>
          <a:prstGeom prst="rect">
            <a:avLst/>
          </a:prstGeom>
          <a:noFill/>
          <a:ln>
            <a:noFill/>
          </a:ln>
        </p:spPr>
      </p:pic>
      <p:sp>
        <p:nvSpPr>
          <p:cNvPr id="37" name="Google Shape;37;p5"/>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1000"/>
              </a:spcBef>
              <a:spcAft>
                <a:spcPts val="0"/>
              </a:spcAft>
              <a:buClr>
                <a:srgbClr val="FFFFFF"/>
              </a:buClr>
              <a:buSzPts val="2800"/>
              <a:buFont typeface="Arial"/>
              <a:buNone/>
              <a:defRPr b="1" i="0" sz="2800" u="none" cap="none" strike="noStrike">
                <a:solidFill>
                  <a:srgbClr val="FFFFFF"/>
                </a:solidFill>
                <a:latin typeface="Calibri"/>
                <a:ea typeface="Calibri"/>
                <a:cs typeface="Calibri"/>
                <a:sym typeface="Calibri"/>
              </a:defRPr>
            </a:lvl1pPr>
            <a:lvl2pPr indent="-381000" lvl="1" marL="914400" marR="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title">
  <p:cSld name="Knowledge check title">
    <p:spTree>
      <p:nvGrpSpPr>
        <p:cNvPr id="38" name="Shape 38"/>
        <p:cNvGrpSpPr/>
        <p:nvPr/>
      </p:nvGrpSpPr>
      <p:grpSpPr>
        <a:xfrm>
          <a:off x="0" y="0"/>
          <a:ext cx="0" cy="0"/>
          <a:chOff x="0" y="0"/>
          <a:chExt cx="0" cy="0"/>
        </a:xfrm>
      </p:grpSpPr>
      <p:sp>
        <p:nvSpPr>
          <p:cNvPr id="39" name="Google Shape;39;p6"/>
          <p:cNvSpPr txBox="1"/>
          <p:nvPr/>
        </p:nvSpPr>
        <p:spPr>
          <a:xfrm>
            <a:off x="7159886" y="4128240"/>
            <a:ext cx="7796956"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3F3F3F"/>
                </a:solidFill>
                <a:latin typeface="Open Sans"/>
                <a:ea typeface="Open Sans"/>
                <a:cs typeface="Open Sans"/>
                <a:sym typeface="Open Sans"/>
              </a:rPr>
              <a:t>Knowledge Check</a:t>
            </a:r>
            <a:endParaRPr b="0" i="0" sz="1400" u="none" cap="none" strike="noStrike">
              <a:solidFill>
                <a:srgbClr val="000000"/>
              </a:solidFill>
              <a:latin typeface="Arial"/>
              <a:ea typeface="Arial"/>
              <a:cs typeface="Arial"/>
              <a:sym typeface="Arial"/>
            </a:endParaRPr>
          </a:p>
        </p:txBody>
      </p:sp>
      <p:pic>
        <p:nvPicPr>
          <p:cNvPr id="40" name="Google Shape;40;p6"/>
          <p:cNvPicPr preferRelativeResize="0"/>
          <p:nvPr/>
        </p:nvPicPr>
        <p:blipFill rotWithShape="1">
          <a:blip r:embed="rId2">
            <a:alphaModFix/>
          </a:blip>
          <a:srcRect b="0" l="0" r="0" t="0"/>
          <a:stretch/>
        </p:blipFill>
        <p:spPr>
          <a:xfrm>
            <a:off x="3609438" y="3170562"/>
            <a:ext cx="3554133" cy="3031148"/>
          </a:xfrm>
          <a:prstGeom prst="rect">
            <a:avLst/>
          </a:prstGeom>
          <a:noFill/>
          <a:ln>
            <a:noFill/>
          </a:ln>
        </p:spPr>
      </p:pic>
      <p:grpSp>
        <p:nvGrpSpPr>
          <p:cNvPr id="41" name="Google Shape;41;p6"/>
          <p:cNvGrpSpPr/>
          <p:nvPr/>
        </p:nvGrpSpPr>
        <p:grpSpPr>
          <a:xfrm>
            <a:off x="-6322" y="-31264"/>
            <a:ext cx="16256000" cy="130964"/>
            <a:chOff x="0" y="474414"/>
            <a:chExt cx="7908925" cy="61412"/>
          </a:xfrm>
        </p:grpSpPr>
        <p:sp>
          <p:nvSpPr>
            <p:cNvPr id="42" name="Google Shape;42;p6"/>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3" name="Google Shape;43;p6"/>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4" name="Google Shape;44;p6"/>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5" name="Google Shape;45;p6"/>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6" name="Google Shape;46;p6"/>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7" name="Google Shape;47;p6"/>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48" name="Google Shape;48;p6"/>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answer">
  <p:cSld name="Knowledge check answer">
    <p:spTree>
      <p:nvGrpSpPr>
        <p:cNvPr id="49" name="Shape 49"/>
        <p:cNvGrpSpPr/>
        <p:nvPr/>
      </p:nvGrpSpPr>
      <p:grpSpPr>
        <a:xfrm>
          <a:off x="0" y="0"/>
          <a:ext cx="0" cy="0"/>
          <a:chOff x="0" y="0"/>
          <a:chExt cx="0" cy="0"/>
        </a:xfrm>
      </p:grpSpPr>
      <p:sp>
        <p:nvSpPr>
          <p:cNvPr id="50" name="Google Shape;50;p7"/>
          <p:cNvSpPr/>
          <p:nvPr/>
        </p:nvSpPr>
        <p:spPr>
          <a:xfrm>
            <a:off x="489443" y="681006"/>
            <a:ext cx="1698902" cy="1722178"/>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51" name="Google Shape;51;p7"/>
          <p:cNvSpPr/>
          <p:nvPr/>
        </p:nvSpPr>
        <p:spPr>
          <a:xfrm>
            <a:off x="489443" y="681006"/>
            <a:ext cx="15376232" cy="1722178"/>
          </a:xfrm>
          <a:prstGeom prst="rect">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67"/>
              <a:buFont typeface="Arial"/>
              <a:buNone/>
            </a:pPr>
            <a:r>
              <a:t/>
            </a:r>
            <a:endParaRPr b="0" i="0" sz="2467" u="none" cap="none" strike="noStrike">
              <a:solidFill>
                <a:schemeClr val="dk1"/>
              </a:solidFill>
              <a:latin typeface="Calibri"/>
              <a:ea typeface="Calibri"/>
              <a:cs typeface="Calibri"/>
              <a:sym typeface="Calibri"/>
            </a:endParaRPr>
          </a:p>
        </p:txBody>
      </p:sp>
      <p:sp>
        <p:nvSpPr>
          <p:cNvPr id="52" name="Google Shape;52;p7"/>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Autofit/>
          </a:bodyPr>
          <a:lstStyle>
            <a:lvl1pPr indent="-228600" lvl="0" marL="457200" marR="0" algn="l">
              <a:lnSpc>
                <a:spcPct val="90000"/>
              </a:lnSpc>
              <a:spcBef>
                <a:spcPts val="1333"/>
              </a:spcBef>
              <a:spcAft>
                <a:spcPts val="0"/>
              </a:spcAft>
              <a:buClr>
                <a:srgbClr val="404040"/>
              </a:buClr>
              <a:buSzPts val="2400"/>
              <a:buFont typeface="Arial"/>
              <a:buNone/>
              <a:defRPr b="1" sz="24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cxnSp>
        <p:nvCxnSpPr>
          <p:cNvPr id="53" name="Google Shape;53;p7"/>
          <p:cNvCxnSpPr/>
          <p:nvPr/>
        </p:nvCxnSpPr>
        <p:spPr>
          <a:xfrm>
            <a:off x="2188345" y="681006"/>
            <a:ext cx="0" cy="1722178"/>
          </a:xfrm>
          <a:prstGeom prst="straightConnector1">
            <a:avLst/>
          </a:prstGeom>
          <a:noFill/>
          <a:ln cap="flat" cmpd="sng" w="9525">
            <a:solidFill>
              <a:srgbClr val="C55A11"/>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13872981" y="3839774"/>
            <a:ext cx="1969447" cy="1679647"/>
          </a:xfrm>
          <a:prstGeom prst="rect">
            <a:avLst/>
          </a:prstGeom>
          <a:noFill/>
          <a:ln>
            <a:noFill/>
          </a:ln>
        </p:spPr>
      </p:pic>
      <p:sp>
        <p:nvSpPr>
          <p:cNvPr id="55" name="Google Shape;55;p7"/>
          <p:cNvSpPr txBox="1"/>
          <p:nvPr/>
        </p:nvSpPr>
        <p:spPr>
          <a:xfrm>
            <a:off x="511579" y="1218932"/>
            <a:ext cx="1698904" cy="64633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Open Sans ExtraBold"/>
                <a:ea typeface="Open Sans ExtraBold"/>
                <a:cs typeface="Open Sans ExtraBold"/>
                <a:sym typeface="Open Sans ExtraBold"/>
              </a:rPr>
              <a:t>KNOWLEDGE CHECK</a:t>
            </a:r>
            <a:endParaRPr b="0" i="0" sz="1400" u="none" cap="none" strike="noStrike">
              <a:solidFill>
                <a:srgbClr val="000000"/>
              </a:solidFill>
              <a:latin typeface="Arial"/>
              <a:ea typeface="Arial"/>
              <a:cs typeface="Arial"/>
              <a:sym typeface="Arial"/>
            </a:endParaRPr>
          </a:p>
        </p:txBody>
      </p:sp>
      <p:sp>
        <p:nvSpPr>
          <p:cNvPr id="56" name="Google Shape;56;p7"/>
          <p:cNvSpPr/>
          <p:nvPr/>
        </p:nvSpPr>
        <p:spPr>
          <a:xfrm>
            <a:off x="0" y="6789112"/>
            <a:ext cx="16313154" cy="2354888"/>
          </a:xfrm>
          <a:prstGeom prst="rect">
            <a:avLst/>
          </a:prstGeom>
          <a:gradFill>
            <a:gsLst>
              <a:gs pos="0">
                <a:srgbClr val="EEEEEE"/>
              </a:gs>
              <a:gs pos="100000">
                <a:srgbClr val="D9D9D9"/>
              </a:gs>
            </a:gsLst>
            <a:lin ang="5400000" scaled="0"/>
          </a:gra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77"/>
              <a:buFont typeface="Arial"/>
              <a:buNone/>
            </a:pPr>
            <a:r>
              <a:t/>
            </a:r>
            <a:endParaRPr b="0" i="0" sz="2877" u="none" cap="none" strike="noStrike">
              <a:solidFill>
                <a:schemeClr val="lt1"/>
              </a:solidFill>
              <a:latin typeface="Calibri"/>
              <a:ea typeface="Calibri"/>
              <a:cs typeface="Calibri"/>
              <a:sym typeface="Calibri"/>
            </a:endParaRPr>
          </a:p>
        </p:txBody>
      </p:sp>
      <p:pic>
        <p:nvPicPr>
          <p:cNvPr id="57" name="Google Shape;57;p7"/>
          <p:cNvPicPr preferRelativeResize="0"/>
          <p:nvPr/>
        </p:nvPicPr>
        <p:blipFill rotWithShape="1">
          <a:blip r:embed="rId3">
            <a:alphaModFix/>
          </a:blip>
          <a:srcRect b="0" l="0" r="0" t="90625"/>
          <a:stretch/>
        </p:blipFill>
        <p:spPr>
          <a:xfrm>
            <a:off x="293511" y="8286750"/>
            <a:ext cx="15668981" cy="857250"/>
          </a:xfrm>
          <a:prstGeom prst="rect">
            <a:avLst/>
          </a:prstGeom>
          <a:noFill/>
          <a:ln>
            <a:noFill/>
          </a:ln>
        </p:spPr>
      </p:pic>
      <p:sp>
        <p:nvSpPr>
          <p:cNvPr id="58" name="Google Shape;58;p7"/>
          <p:cNvSpPr txBox="1"/>
          <p:nvPr/>
        </p:nvSpPr>
        <p:spPr>
          <a:xfrm>
            <a:off x="1664103" y="2865944"/>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a.</a:t>
            </a:r>
            <a:endParaRPr b="0" i="0" sz="1400" u="none" cap="none" strike="noStrike">
              <a:solidFill>
                <a:srgbClr val="000000"/>
              </a:solidFill>
              <a:latin typeface="Arial"/>
              <a:ea typeface="Arial"/>
              <a:cs typeface="Arial"/>
              <a:sym typeface="Arial"/>
            </a:endParaRPr>
          </a:p>
        </p:txBody>
      </p:sp>
      <p:sp>
        <p:nvSpPr>
          <p:cNvPr id="59" name="Google Shape;59;p7"/>
          <p:cNvSpPr txBox="1"/>
          <p:nvPr/>
        </p:nvSpPr>
        <p:spPr>
          <a:xfrm>
            <a:off x="1664102" y="3687042"/>
            <a:ext cx="455574"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b.</a:t>
            </a:r>
            <a:endParaRPr b="0" i="0" sz="1400" u="none" cap="none" strike="noStrike">
              <a:solidFill>
                <a:srgbClr val="000000"/>
              </a:solidFill>
              <a:latin typeface="Arial"/>
              <a:ea typeface="Arial"/>
              <a:cs typeface="Arial"/>
              <a:sym typeface="Arial"/>
            </a:endParaRPr>
          </a:p>
        </p:txBody>
      </p:sp>
      <p:sp>
        <p:nvSpPr>
          <p:cNvPr id="60" name="Google Shape;60;p7"/>
          <p:cNvSpPr txBox="1"/>
          <p:nvPr/>
        </p:nvSpPr>
        <p:spPr>
          <a:xfrm>
            <a:off x="1664102" y="4508139"/>
            <a:ext cx="62337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c.</a:t>
            </a:r>
            <a:endParaRPr b="0" i="0" sz="1400" u="none" cap="none" strike="noStrike">
              <a:solidFill>
                <a:srgbClr val="000000"/>
              </a:solidFill>
              <a:latin typeface="Arial"/>
              <a:ea typeface="Arial"/>
              <a:cs typeface="Arial"/>
              <a:sym typeface="Arial"/>
            </a:endParaRPr>
          </a:p>
        </p:txBody>
      </p:sp>
      <p:sp>
        <p:nvSpPr>
          <p:cNvPr id="61" name="Google Shape;61;p7"/>
          <p:cNvSpPr txBox="1"/>
          <p:nvPr/>
        </p:nvSpPr>
        <p:spPr>
          <a:xfrm>
            <a:off x="1664103" y="5329236"/>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d.</a:t>
            </a:r>
            <a:endParaRPr b="0" i="0" sz="1400" u="none" cap="none" strike="noStrike">
              <a:solidFill>
                <a:srgbClr val="000000"/>
              </a:solidFill>
              <a:latin typeface="Arial"/>
              <a:ea typeface="Arial"/>
              <a:cs typeface="Arial"/>
              <a:sym typeface="Arial"/>
            </a:endParaRPr>
          </a:p>
        </p:txBody>
      </p:sp>
      <p:sp>
        <p:nvSpPr>
          <p:cNvPr id="62" name="Google Shape;62;p7"/>
          <p:cNvSpPr txBox="1"/>
          <p:nvPr>
            <p:ph idx="2" type="body"/>
          </p:nvPr>
        </p:nvSpPr>
        <p:spPr>
          <a:xfrm>
            <a:off x="2329744" y="2821716"/>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63" name="Google Shape;63;p7"/>
          <p:cNvSpPr txBox="1"/>
          <p:nvPr>
            <p:ph idx="3" type="body"/>
          </p:nvPr>
        </p:nvSpPr>
        <p:spPr>
          <a:xfrm>
            <a:off x="2329744" y="3647435"/>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64" name="Google Shape;64;p7"/>
          <p:cNvSpPr txBox="1"/>
          <p:nvPr>
            <p:ph idx="4" type="body"/>
          </p:nvPr>
        </p:nvSpPr>
        <p:spPr>
          <a:xfrm>
            <a:off x="2329744" y="4454298"/>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65" name="Google Shape;65;p7"/>
          <p:cNvSpPr txBox="1"/>
          <p:nvPr>
            <p:ph idx="5" type="body"/>
          </p:nvPr>
        </p:nvSpPr>
        <p:spPr>
          <a:xfrm>
            <a:off x="2329744" y="5279217"/>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66" name="Google Shape;66;p7"/>
          <p:cNvSpPr txBox="1"/>
          <p:nvPr>
            <p:ph idx="6" type="body"/>
          </p:nvPr>
        </p:nvSpPr>
        <p:spPr>
          <a:xfrm>
            <a:off x="489443" y="7435666"/>
            <a:ext cx="15375004" cy="133385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333"/>
              </a:spcBef>
              <a:spcAft>
                <a:spcPts val="0"/>
              </a:spcAft>
              <a:buClr>
                <a:schemeClr val="dk1"/>
              </a:buClr>
              <a:buSzPts val="2000"/>
              <a:buNone/>
              <a:defRPr b="1" sz="2000">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67" name="Google Shape;67;p7"/>
          <p:cNvSpPr txBox="1"/>
          <p:nvPr/>
        </p:nvSpPr>
        <p:spPr>
          <a:xfrm>
            <a:off x="489441" y="6843542"/>
            <a:ext cx="2721899"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Open Sans"/>
                <a:ea typeface="Open Sans"/>
                <a:cs typeface="Open Sans"/>
                <a:sym typeface="Open Sans"/>
              </a:rPr>
              <a:t>The correct answer is</a:t>
            </a:r>
            <a:endParaRPr b="0" i="0" sz="1400" u="none" cap="none" strike="noStrike">
              <a:solidFill>
                <a:srgbClr val="000000"/>
              </a:solidFill>
              <a:latin typeface="Arial"/>
              <a:ea typeface="Arial"/>
              <a:cs typeface="Arial"/>
              <a:sym typeface="Arial"/>
            </a:endParaRPr>
          </a:p>
        </p:txBody>
      </p:sp>
      <p:cxnSp>
        <p:nvCxnSpPr>
          <p:cNvPr id="68" name="Google Shape;68;p7"/>
          <p:cNvCxnSpPr/>
          <p:nvPr/>
        </p:nvCxnSpPr>
        <p:spPr>
          <a:xfrm>
            <a:off x="396856" y="7371304"/>
            <a:ext cx="14514240" cy="0"/>
          </a:xfrm>
          <a:prstGeom prst="straightConnector1">
            <a:avLst/>
          </a:prstGeom>
          <a:noFill/>
          <a:ln cap="flat" cmpd="sng" w="12700">
            <a:solidFill>
              <a:schemeClr val="lt1"/>
            </a:solidFill>
            <a:prstDash val="solid"/>
            <a:miter lim="800000"/>
            <a:headEnd len="sm" w="sm" type="none"/>
            <a:tailEnd len="sm" w="sm" type="none"/>
          </a:ln>
        </p:spPr>
      </p:cxnSp>
      <p:cxnSp>
        <p:nvCxnSpPr>
          <p:cNvPr id="69" name="Google Shape;69;p7"/>
          <p:cNvCxnSpPr/>
          <p:nvPr/>
        </p:nvCxnSpPr>
        <p:spPr>
          <a:xfrm>
            <a:off x="396854" y="7371304"/>
            <a:ext cx="15462286" cy="0"/>
          </a:xfrm>
          <a:prstGeom prst="straightConnector1">
            <a:avLst/>
          </a:prstGeom>
          <a:noFill/>
          <a:ln cap="flat" cmpd="sng" w="28575">
            <a:solidFill>
              <a:srgbClr val="CDCDCD"/>
            </a:solidFill>
            <a:prstDash val="solid"/>
            <a:miter lim="800000"/>
            <a:headEnd len="sm" w="sm" type="none"/>
            <a:tailEnd len="sm" w="sm" type="none"/>
          </a:ln>
        </p:spPr>
      </p:cxnSp>
      <p:sp>
        <p:nvSpPr>
          <p:cNvPr id="70" name="Google Shape;70;p7"/>
          <p:cNvSpPr txBox="1"/>
          <p:nvPr>
            <p:ph idx="7" type="body"/>
          </p:nvPr>
        </p:nvSpPr>
        <p:spPr>
          <a:xfrm>
            <a:off x="3662870" y="6760723"/>
            <a:ext cx="9022188" cy="61953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3C9F37"/>
              </a:buClr>
              <a:buSzPts val="2000"/>
              <a:buNone/>
              <a:defRPr b="1" sz="2000">
                <a:solidFill>
                  <a:srgbClr val="3C9F37"/>
                </a:solidFill>
                <a:latin typeface="Open Sans"/>
                <a:ea typeface="Open Sans"/>
                <a:cs typeface="Open Sans"/>
                <a:sym typeface="Open Sans"/>
              </a:defRPr>
            </a:lvl1pPr>
            <a:lvl2pPr indent="-370840" lvl="1" marL="914400" algn="l">
              <a:lnSpc>
                <a:spcPct val="90000"/>
              </a:lnSpc>
              <a:spcBef>
                <a:spcPts val="667"/>
              </a:spcBef>
              <a:spcAft>
                <a:spcPts val="0"/>
              </a:spcAft>
              <a:buClr>
                <a:schemeClr val="dk1"/>
              </a:buClr>
              <a:buSzPts val="2240"/>
              <a:buChar char="o"/>
              <a:defRPr/>
            </a:lvl2pPr>
            <a:lvl3pPr indent="-397954" lvl="2" marL="1371600" algn="l">
              <a:lnSpc>
                <a:spcPct val="90000"/>
              </a:lnSpc>
              <a:spcBef>
                <a:spcPts val="667"/>
              </a:spcBef>
              <a:spcAft>
                <a:spcPts val="0"/>
              </a:spcAft>
              <a:buClr>
                <a:schemeClr val="dk1"/>
              </a:buClr>
              <a:buSzPts val="2667"/>
              <a:buChar char="•"/>
              <a:defRPr/>
            </a:lvl3pPr>
            <a:lvl4pPr indent="-381000" lvl="3" marL="1828800" algn="l">
              <a:lnSpc>
                <a:spcPct val="90000"/>
              </a:lnSpc>
              <a:spcBef>
                <a:spcPts val="667"/>
              </a:spcBef>
              <a:spcAft>
                <a:spcPts val="0"/>
              </a:spcAft>
              <a:buClr>
                <a:schemeClr val="dk1"/>
              </a:buClr>
              <a:buSzPts val="2400"/>
              <a:buChar char="•"/>
              <a:defRPr/>
            </a:lvl4pPr>
            <a:lvl5pPr indent="-381000" lvl="4" marL="2286000" algn="l">
              <a:lnSpc>
                <a:spcPct val="90000"/>
              </a:lnSpc>
              <a:spcBef>
                <a:spcPts val="667"/>
              </a:spcBef>
              <a:spcAft>
                <a:spcPts val="0"/>
              </a:spcAft>
              <a:buClr>
                <a:schemeClr val="dk1"/>
              </a:buClr>
              <a:buSzPts val="24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71" name="Google Shape;71;p7"/>
          <p:cNvSpPr txBox="1"/>
          <p:nvPr/>
        </p:nvSpPr>
        <p:spPr>
          <a:xfrm>
            <a:off x="3844721" y="6777745"/>
            <a:ext cx="5382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72" name="Google Shape;72;p7"/>
          <p:cNvGrpSpPr/>
          <p:nvPr/>
        </p:nvGrpSpPr>
        <p:grpSpPr>
          <a:xfrm>
            <a:off x="-6322" y="-31264"/>
            <a:ext cx="16256000" cy="130964"/>
            <a:chOff x="0" y="474414"/>
            <a:chExt cx="7908925" cy="61412"/>
          </a:xfrm>
        </p:grpSpPr>
        <p:sp>
          <p:nvSpPr>
            <p:cNvPr id="73" name="Google Shape;73;p7"/>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4" name="Google Shape;74;p7"/>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5" name="Google Shape;75;p7"/>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6" name="Google Shape;76;p7"/>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7" name="Google Shape;77;p7"/>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8" name="Google Shape;78;p7"/>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79" name="Google Shape;79;p7"/>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nowledge Check Question">
  <p:cSld name="Knowledge Check Question">
    <p:spTree>
      <p:nvGrpSpPr>
        <p:cNvPr id="80" name="Shape 80"/>
        <p:cNvGrpSpPr/>
        <p:nvPr/>
      </p:nvGrpSpPr>
      <p:grpSpPr>
        <a:xfrm>
          <a:off x="0" y="0"/>
          <a:ext cx="0" cy="0"/>
          <a:chOff x="0" y="0"/>
          <a:chExt cx="0" cy="0"/>
        </a:xfrm>
      </p:grpSpPr>
      <p:sp>
        <p:nvSpPr>
          <p:cNvPr id="81" name="Google Shape;81;p8"/>
          <p:cNvSpPr/>
          <p:nvPr/>
        </p:nvSpPr>
        <p:spPr>
          <a:xfrm>
            <a:off x="489443" y="681006"/>
            <a:ext cx="1698902" cy="1722178"/>
          </a:xfrm>
          <a:prstGeom prst="rect">
            <a:avLst/>
          </a:prstGeom>
          <a:solidFill>
            <a:srgbClr val="9CDAEB"/>
          </a:solidFill>
          <a:ln>
            <a:noFill/>
          </a:ln>
        </p:spPr>
        <p:txBody>
          <a:bodyPr anchorCtr="0" anchor="ctr" bIns="58750" lIns="117500" spcFirstLastPara="1" rIns="117500" wrap="square" tIns="58750">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82" name="Google Shape;82;p8"/>
          <p:cNvSpPr/>
          <p:nvPr/>
        </p:nvSpPr>
        <p:spPr>
          <a:xfrm>
            <a:off x="489443" y="681006"/>
            <a:ext cx="15376232" cy="1722178"/>
          </a:xfrm>
          <a:prstGeom prst="rect">
            <a:avLst/>
          </a:prstGeom>
          <a:no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67"/>
              <a:buFont typeface="Arial"/>
              <a:buNone/>
            </a:pPr>
            <a:r>
              <a:t/>
            </a:r>
            <a:endParaRPr b="0" i="0" sz="2467" u="none" cap="none" strike="noStrike">
              <a:solidFill>
                <a:schemeClr val="dk1"/>
              </a:solidFill>
              <a:latin typeface="Calibri"/>
              <a:ea typeface="Calibri"/>
              <a:cs typeface="Calibri"/>
              <a:sym typeface="Calibri"/>
            </a:endParaRPr>
          </a:p>
        </p:txBody>
      </p:sp>
      <p:sp>
        <p:nvSpPr>
          <p:cNvPr id="83" name="Google Shape;83;p8"/>
          <p:cNvSpPr txBox="1"/>
          <p:nvPr>
            <p:ph idx="1" type="body"/>
          </p:nvPr>
        </p:nvSpPr>
        <p:spPr>
          <a:xfrm>
            <a:off x="2310168" y="836032"/>
            <a:ext cx="13391132" cy="1424965"/>
          </a:xfrm>
          <a:prstGeom prst="rect">
            <a:avLst/>
          </a:prstGeom>
          <a:noFill/>
          <a:ln>
            <a:noFill/>
          </a:ln>
        </p:spPr>
        <p:txBody>
          <a:bodyPr anchorCtr="0" anchor="ctr" bIns="45700" lIns="91425" spcFirstLastPara="1" rIns="91425" wrap="square" tIns="45700">
            <a:noAutofit/>
          </a:bodyPr>
          <a:lstStyle>
            <a:lvl1pPr indent="-228600" lvl="0" marL="457200" marR="0" algn="l">
              <a:lnSpc>
                <a:spcPct val="90000"/>
              </a:lnSpc>
              <a:spcBef>
                <a:spcPts val="1333"/>
              </a:spcBef>
              <a:spcAft>
                <a:spcPts val="0"/>
              </a:spcAft>
              <a:buClr>
                <a:srgbClr val="404040"/>
              </a:buClr>
              <a:buSzPts val="2400"/>
              <a:buFont typeface="Arial"/>
              <a:buNone/>
              <a:defRPr b="1" sz="24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cxnSp>
        <p:nvCxnSpPr>
          <p:cNvPr id="84" name="Google Shape;84;p8"/>
          <p:cNvCxnSpPr/>
          <p:nvPr/>
        </p:nvCxnSpPr>
        <p:spPr>
          <a:xfrm>
            <a:off x="2188345" y="681006"/>
            <a:ext cx="0" cy="1722178"/>
          </a:xfrm>
          <a:prstGeom prst="straightConnector1">
            <a:avLst/>
          </a:prstGeom>
          <a:noFill/>
          <a:ln cap="flat" cmpd="sng" w="9525">
            <a:solidFill>
              <a:srgbClr val="C55A11"/>
            </a:solidFill>
            <a:prstDash val="solid"/>
            <a:miter lim="800000"/>
            <a:headEnd len="sm" w="sm" type="none"/>
            <a:tailEnd len="sm" w="sm" type="none"/>
          </a:ln>
        </p:spPr>
      </p:cxnSp>
      <p:pic>
        <p:nvPicPr>
          <p:cNvPr id="85" name="Google Shape;85;p8"/>
          <p:cNvPicPr preferRelativeResize="0"/>
          <p:nvPr/>
        </p:nvPicPr>
        <p:blipFill rotWithShape="1">
          <a:blip r:embed="rId2">
            <a:alphaModFix/>
          </a:blip>
          <a:srcRect b="0" l="0" r="0" t="0"/>
          <a:stretch/>
        </p:blipFill>
        <p:spPr>
          <a:xfrm>
            <a:off x="13872981" y="3839774"/>
            <a:ext cx="1969447" cy="1679647"/>
          </a:xfrm>
          <a:prstGeom prst="rect">
            <a:avLst/>
          </a:prstGeom>
          <a:noFill/>
          <a:ln>
            <a:noFill/>
          </a:ln>
        </p:spPr>
      </p:pic>
      <p:sp>
        <p:nvSpPr>
          <p:cNvPr id="86" name="Google Shape;86;p8"/>
          <p:cNvSpPr txBox="1"/>
          <p:nvPr/>
        </p:nvSpPr>
        <p:spPr>
          <a:xfrm>
            <a:off x="511579" y="1211110"/>
            <a:ext cx="1698904" cy="6619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Open Sans ExtraBold"/>
                <a:ea typeface="Open Sans ExtraBold"/>
                <a:cs typeface="Open Sans ExtraBold"/>
                <a:sym typeface="Open Sans ExtraBold"/>
              </a:rPr>
              <a:t>KNOWLEDGE CHECK</a:t>
            </a:r>
            <a:endParaRPr b="0" i="0" sz="1400" u="none" cap="none" strike="noStrike">
              <a:solidFill>
                <a:srgbClr val="000000"/>
              </a:solidFill>
              <a:latin typeface="Arial"/>
              <a:ea typeface="Arial"/>
              <a:cs typeface="Arial"/>
              <a:sym typeface="Arial"/>
            </a:endParaRPr>
          </a:p>
        </p:txBody>
      </p:sp>
      <p:sp>
        <p:nvSpPr>
          <p:cNvPr id="87" name="Google Shape;87;p8"/>
          <p:cNvSpPr txBox="1"/>
          <p:nvPr/>
        </p:nvSpPr>
        <p:spPr>
          <a:xfrm>
            <a:off x="1664103" y="2865944"/>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a.</a:t>
            </a:r>
            <a:endParaRPr b="0" i="0" sz="1400" u="none" cap="none" strike="noStrike">
              <a:solidFill>
                <a:srgbClr val="000000"/>
              </a:solidFill>
              <a:latin typeface="Arial"/>
              <a:ea typeface="Arial"/>
              <a:cs typeface="Arial"/>
              <a:sym typeface="Arial"/>
            </a:endParaRPr>
          </a:p>
        </p:txBody>
      </p:sp>
      <p:sp>
        <p:nvSpPr>
          <p:cNvPr id="88" name="Google Shape;88;p8"/>
          <p:cNvSpPr txBox="1"/>
          <p:nvPr/>
        </p:nvSpPr>
        <p:spPr>
          <a:xfrm>
            <a:off x="1664102" y="3687042"/>
            <a:ext cx="455574"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b.</a:t>
            </a:r>
            <a:endParaRPr b="0" i="0" sz="1400" u="none" cap="none" strike="noStrike">
              <a:solidFill>
                <a:srgbClr val="000000"/>
              </a:solidFill>
              <a:latin typeface="Arial"/>
              <a:ea typeface="Arial"/>
              <a:cs typeface="Arial"/>
              <a:sym typeface="Arial"/>
            </a:endParaRPr>
          </a:p>
        </p:txBody>
      </p:sp>
      <p:sp>
        <p:nvSpPr>
          <p:cNvPr id="89" name="Google Shape;89;p8"/>
          <p:cNvSpPr txBox="1"/>
          <p:nvPr/>
        </p:nvSpPr>
        <p:spPr>
          <a:xfrm>
            <a:off x="1664102" y="4508139"/>
            <a:ext cx="623378"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c.</a:t>
            </a:r>
            <a:endParaRPr b="0" i="0" sz="1400" u="none" cap="none" strike="noStrike">
              <a:solidFill>
                <a:srgbClr val="000000"/>
              </a:solidFill>
              <a:latin typeface="Arial"/>
              <a:ea typeface="Arial"/>
              <a:cs typeface="Arial"/>
              <a:sym typeface="Arial"/>
            </a:endParaRPr>
          </a:p>
        </p:txBody>
      </p:sp>
      <p:sp>
        <p:nvSpPr>
          <p:cNvPr id="90" name="Google Shape;90;p8"/>
          <p:cNvSpPr txBox="1"/>
          <p:nvPr/>
        </p:nvSpPr>
        <p:spPr>
          <a:xfrm>
            <a:off x="1664103" y="5329236"/>
            <a:ext cx="666212"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Open Sans"/>
                <a:ea typeface="Open Sans"/>
                <a:cs typeface="Open Sans"/>
                <a:sym typeface="Open Sans"/>
              </a:rPr>
              <a:t>d.</a:t>
            </a:r>
            <a:endParaRPr b="0" i="0" sz="1400" u="none" cap="none" strike="noStrike">
              <a:solidFill>
                <a:srgbClr val="000000"/>
              </a:solidFill>
              <a:latin typeface="Arial"/>
              <a:ea typeface="Arial"/>
              <a:cs typeface="Arial"/>
              <a:sym typeface="Arial"/>
            </a:endParaRPr>
          </a:p>
        </p:txBody>
      </p:sp>
      <p:sp>
        <p:nvSpPr>
          <p:cNvPr id="91" name="Google Shape;91;p8"/>
          <p:cNvSpPr txBox="1"/>
          <p:nvPr>
            <p:ph idx="2" type="body"/>
          </p:nvPr>
        </p:nvSpPr>
        <p:spPr>
          <a:xfrm>
            <a:off x="2329744" y="2821716"/>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92" name="Google Shape;92;p8"/>
          <p:cNvSpPr txBox="1"/>
          <p:nvPr>
            <p:ph idx="3" type="body"/>
          </p:nvPr>
        </p:nvSpPr>
        <p:spPr>
          <a:xfrm>
            <a:off x="2329744" y="3647435"/>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93" name="Google Shape;93;p8"/>
          <p:cNvSpPr txBox="1"/>
          <p:nvPr>
            <p:ph idx="4" type="body"/>
          </p:nvPr>
        </p:nvSpPr>
        <p:spPr>
          <a:xfrm>
            <a:off x="2329744" y="4454298"/>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
        <p:nvSpPr>
          <p:cNvPr id="94" name="Google Shape;94;p8"/>
          <p:cNvSpPr txBox="1"/>
          <p:nvPr>
            <p:ph idx="5" type="body"/>
          </p:nvPr>
        </p:nvSpPr>
        <p:spPr>
          <a:xfrm>
            <a:off x="2329744" y="5279217"/>
            <a:ext cx="11250640" cy="701711"/>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333"/>
              </a:spcBef>
              <a:spcAft>
                <a:spcPts val="0"/>
              </a:spcAft>
              <a:buClr>
                <a:srgbClr val="404040"/>
              </a:buClr>
              <a:buSzPts val="2000"/>
              <a:buNone/>
              <a:defRPr sz="2000">
                <a:solidFill>
                  <a:srgbClr val="404040"/>
                </a:solidFill>
                <a:latin typeface="Open Sans"/>
                <a:ea typeface="Open Sans"/>
                <a:cs typeface="Open Sans"/>
                <a:sym typeface="Open Sans"/>
              </a:defRPr>
            </a:lvl1pPr>
            <a:lvl2pPr indent="-320040" lvl="1" marL="914400" algn="l">
              <a:lnSpc>
                <a:spcPct val="90000"/>
              </a:lnSpc>
              <a:spcBef>
                <a:spcPts val="667"/>
              </a:spcBef>
              <a:spcAft>
                <a:spcPts val="0"/>
              </a:spcAft>
              <a:buClr>
                <a:schemeClr val="dk1"/>
              </a:buClr>
              <a:buSzPts val="1440"/>
              <a:buChar char="o"/>
              <a:defRPr/>
            </a:lvl2pPr>
            <a:lvl3pPr indent="-342900" lvl="2" marL="1371600" algn="l">
              <a:lnSpc>
                <a:spcPct val="90000"/>
              </a:lnSpc>
              <a:spcBef>
                <a:spcPts val="667"/>
              </a:spcBef>
              <a:spcAft>
                <a:spcPts val="0"/>
              </a:spcAft>
              <a:buClr>
                <a:schemeClr val="dk1"/>
              </a:buClr>
              <a:buSzPts val="1800"/>
              <a:buChar char="•"/>
              <a:defRPr/>
            </a:lvl3pPr>
            <a:lvl4pPr indent="-342900" lvl="3" marL="1828800" algn="l">
              <a:lnSpc>
                <a:spcPct val="90000"/>
              </a:lnSpc>
              <a:spcBef>
                <a:spcPts val="667"/>
              </a:spcBef>
              <a:spcAft>
                <a:spcPts val="0"/>
              </a:spcAft>
              <a:buClr>
                <a:schemeClr val="dk1"/>
              </a:buClr>
              <a:buSzPts val="1800"/>
              <a:buChar char="•"/>
              <a:defRPr/>
            </a:lvl4pPr>
            <a:lvl5pPr indent="-342900" lvl="4" marL="2286000" algn="l">
              <a:lnSpc>
                <a:spcPct val="90000"/>
              </a:lnSpc>
              <a:spcBef>
                <a:spcPts val="667"/>
              </a:spcBef>
              <a:spcAft>
                <a:spcPts val="0"/>
              </a:spcAft>
              <a:buClr>
                <a:schemeClr val="dk1"/>
              </a:buClr>
              <a:buSzPts val="1800"/>
              <a:buChar char="•"/>
              <a:defRPr/>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grpSp>
        <p:nvGrpSpPr>
          <p:cNvPr id="95" name="Google Shape;95;p8"/>
          <p:cNvGrpSpPr/>
          <p:nvPr/>
        </p:nvGrpSpPr>
        <p:grpSpPr>
          <a:xfrm>
            <a:off x="-6322" y="-31264"/>
            <a:ext cx="16256000" cy="130964"/>
            <a:chOff x="0" y="474414"/>
            <a:chExt cx="7908925" cy="61412"/>
          </a:xfrm>
        </p:grpSpPr>
        <p:sp>
          <p:nvSpPr>
            <p:cNvPr id="96" name="Google Shape;96;p8"/>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97" name="Google Shape;97;p8"/>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98" name="Google Shape;98;p8"/>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99" name="Google Shape;99;p8"/>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00" name="Google Shape;100;p8"/>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01" name="Google Shape;101;p8"/>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02" name="Google Shape;102;p8"/>
            <p:cNvSpPr/>
            <p:nvPr/>
          </p:nvSpPr>
          <p:spPr>
            <a:xfrm>
              <a:off x="5972175" y="474414"/>
              <a:ext cx="1936750" cy="61412"/>
            </a:xfrm>
            <a:prstGeom prst="rect">
              <a:avLst/>
            </a:prstGeom>
            <a:solidFill>
              <a:srgbClr val="3F97C0"/>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iz title">
  <p:cSld name="Quiz title">
    <p:spTree>
      <p:nvGrpSpPr>
        <p:cNvPr id="103" name="Shape 103"/>
        <p:cNvGrpSpPr/>
        <p:nvPr/>
      </p:nvGrpSpPr>
      <p:grpSpPr>
        <a:xfrm>
          <a:off x="0" y="0"/>
          <a:ext cx="0" cy="0"/>
          <a:chOff x="0" y="0"/>
          <a:chExt cx="0" cy="0"/>
        </a:xfrm>
      </p:grpSpPr>
      <p:pic>
        <p:nvPicPr>
          <p:cNvPr id="104" name="Google Shape;104;p9"/>
          <p:cNvPicPr preferRelativeResize="0"/>
          <p:nvPr/>
        </p:nvPicPr>
        <p:blipFill rotWithShape="1">
          <a:blip r:embed="rId2">
            <a:alphaModFix/>
          </a:blip>
          <a:srcRect b="0" l="0" r="0" t="0"/>
          <a:stretch/>
        </p:blipFill>
        <p:spPr>
          <a:xfrm>
            <a:off x="2235231" y="2092511"/>
            <a:ext cx="11469145" cy="3909873"/>
          </a:xfrm>
          <a:prstGeom prst="rect">
            <a:avLst/>
          </a:prstGeom>
          <a:noFill/>
          <a:ln>
            <a:noFill/>
          </a:ln>
        </p:spPr>
      </p:pic>
      <p:sp>
        <p:nvSpPr>
          <p:cNvPr id="105" name="Google Shape;105;p9"/>
          <p:cNvSpPr txBox="1"/>
          <p:nvPr/>
        </p:nvSpPr>
        <p:spPr>
          <a:xfrm>
            <a:off x="4314963" y="3733264"/>
            <a:ext cx="7796956"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200"/>
              <a:buFont typeface="Arial"/>
              <a:buNone/>
            </a:pPr>
            <a:r>
              <a:rPr b="1" i="0" lang="en-US" sz="7200" u="none" cap="none" strike="noStrike">
                <a:solidFill>
                  <a:schemeClr val="lt1"/>
                </a:solidFill>
                <a:latin typeface="Open Sans ExtraBold"/>
                <a:ea typeface="Open Sans ExtraBold"/>
                <a:cs typeface="Open Sans ExtraBold"/>
                <a:sym typeface="Open Sans ExtraBold"/>
              </a:rPr>
              <a:t>Quiz</a:t>
            </a:r>
            <a:endParaRPr b="0" i="0" sz="1400" u="none" cap="none" strike="noStrike">
              <a:solidFill>
                <a:srgbClr val="000000"/>
              </a:solidFill>
              <a:latin typeface="Arial"/>
              <a:ea typeface="Arial"/>
              <a:cs typeface="Arial"/>
              <a:sym typeface="Arial"/>
            </a:endParaRPr>
          </a:p>
        </p:txBody>
      </p:sp>
      <p:grpSp>
        <p:nvGrpSpPr>
          <p:cNvPr id="106" name="Google Shape;106;p9"/>
          <p:cNvGrpSpPr/>
          <p:nvPr/>
        </p:nvGrpSpPr>
        <p:grpSpPr>
          <a:xfrm>
            <a:off x="0" y="-7450"/>
            <a:ext cx="16256000" cy="130964"/>
            <a:chOff x="0" y="474414"/>
            <a:chExt cx="7908925" cy="61412"/>
          </a:xfrm>
        </p:grpSpPr>
        <p:sp>
          <p:nvSpPr>
            <p:cNvPr id="107" name="Google Shape;107;p9"/>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08" name="Google Shape;108;p9"/>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09" name="Google Shape;109;p9"/>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10" name="Google Shape;110;p9"/>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11" name="Google Shape;111;p9"/>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12" name="Google Shape;112;p9"/>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13" name="Google Shape;113;p9"/>
            <p:cNvSpPr/>
            <p:nvPr/>
          </p:nvSpPr>
          <p:spPr>
            <a:xfrm>
              <a:off x="5972175" y="474414"/>
              <a:ext cx="1936750" cy="61412"/>
            </a:xfrm>
            <a:prstGeom prst="rect">
              <a:avLst/>
            </a:prstGeom>
            <a:solidFill>
              <a:srgbClr val="62ABCC"/>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spTree>
      <p:nvGrpSpPr>
        <p:cNvPr id="114" name="Shape 114"/>
        <p:cNvGrpSpPr/>
        <p:nvPr/>
      </p:nvGrpSpPr>
      <p:grpSpPr>
        <a:xfrm>
          <a:off x="0" y="0"/>
          <a:ext cx="0" cy="0"/>
          <a:chOff x="0" y="0"/>
          <a:chExt cx="0" cy="0"/>
        </a:xfrm>
      </p:grpSpPr>
      <p:grpSp>
        <p:nvGrpSpPr>
          <p:cNvPr id="115" name="Google Shape;115;p10"/>
          <p:cNvGrpSpPr/>
          <p:nvPr/>
        </p:nvGrpSpPr>
        <p:grpSpPr>
          <a:xfrm>
            <a:off x="-1" y="0"/>
            <a:ext cx="16925365" cy="9215711"/>
            <a:chOff x="-1" y="0"/>
            <a:chExt cx="16925365" cy="9215711"/>
          </a:xfrm>
        </p:grpSpPr>
        <p:grpSp>
          <p:nvGrpSpPr>
            <p:cNvPr id="116" name="Google Shape;116;p10"/>
            <p:cNvGrpSpPr/>
            <p:nvPr/>
          </p:nvGrpSpPr>
          <p:grpSpPr>
            <a:xfrm>
              <a:off x="-1" y="4423428"/>
              <a:ext cx="16925365" cy="4792283"/>
              <a:chOff x="0" y="4606764"/>
              <a:chExt cx="16306801" cy="4233211"/>
            </a:xfrm>
          </p:grpSpPr>
          <p:pic>
            <p:nvPicPr>
              <p:cNvPr id="117" name="Google Shape;117;p10"/>
              <p:cNvPicPr preferRelativeResize="0"/>
              <p:nvPr/>
            </p:nvPicPr>
            <p:blipFill rotWithShape="1">
              <a:blip r:embed="rId2">
                <a:alphaModFix/>
              </a:blip>
              <a:srcRect b="0" l="0" r="0" t="0"/>
              <a:stretch/>
            </p:blipFill>
            <p:spPr>
              <a:xfrm>
                <a:off x="0" y="4626482"/>
                <a:ext cx="6552867" cy="4213493"/>
              </a:xfrm>
              <a:prstGeom prst="rect">
                <a:avLst/>
              </a:prstGeom>
              <a:noFill/>
              <a:ln>
                <a:noFill/>
              </a:ln>
            </p:spPr>
          </p:pic>
          <p:pic>
            <p:nvPicPr>
              <p:cNvPr id="118" name="Google Shape;118;p10"/>
              <p:cNvPicPr preferRelativeResize="0"/>
              <p:nvPr/>
            </p:nvPicPr>
            <p:blipFill rotWithShape="1">
              <a:blip r:embed="rId2">
                <a:alphaModFix/>
              </a:blip>
              <a:srcRect b="0" l="0" r="0" t="0"/>
              <a:stretch/>
            </p:blipFill>
            <p:spPr>
              <a:xfrm>
                <a:off x="6552867" y="4606764"/>
                <a:ext cx="6552867" cy="4213493"/>
              </a:xfrm>
              <a:prstGeom prst="rect">
                <a:avLst/>
              </a:prstGeom>
              <a:noFill/>
              <a:ln>
                <a:noFill/>
              </a:ln>
            </p:spPr>
          </p:pic>
          <p:pic>
            <p:nvPicPr>
              <p:cNvPr id="119" name="Google Shape;119;p10"/>
              <p:cNvPicPr preferRelativeResize="0"/>
              <p:nvPr/>
            </p:nvPicPr>
            <p:blipFill rotWithShape="1">
              <a:blip r:embed="rId2">
                <a:alphaModFix/>
              </a:blip>
              <a:srcRect b="0" l="0" r="51150" t="0"/>
              <a:stretch/>
            </p:blipFill>
            <p:spPr>
              <a:xfrm>
                <a:off x="13105735" y="4626481"/>
                <a:ext cx="3201066" cy="4213493"/>
              </a:xfrm>
              <a:prstGeom prst="rect">
                <a:avLst/>
              </a:prstGeom>
              <a:noFill/>
              <a:ln>
                <a:noFill/>
              </a:ln>
            </p:spPr>
          </p:pic>
        </p:grpSp>
        <p:grpSp>
          <p:nvGrpSpPr>
            <p:cNvPr id="120" name="Google Shape;120;p10"/>
            <p:cNvGrpSpPr/>
            <p:nvPr/>
          </p:nvGrpSpPr>
          <p:grpSpPr>
            <a:xfrm>
              <a:off x="-1" y="123514"/>
              <a:ext cx="16925365" cy="4792283"/>
              <a:chOff x="0" y="4606764"/>
              <a:chExt cx="16306801" cy="4233211"/>
            </a:xfrm>
          </p:grpSpPr>
          <p:pic>
            <p:nvPicPr>
              <p:cNvPr id="121" name="Google Shape;121;p10"/>
              <p:cNvPicPr preferRelativeResize="0"/>
              <p:nvPr/>
            </p:nvPicPr>
            <p:blipFill rotWithShape="1">
              <a:blip r:embed="rId2">
                <a:alphaModFix/>
              </a:blip>
              <a:srcRect b="0" l="0" r="0" t="0"/>
              <a:stretch/>
            </p:blipFill>
            <p:spPr>
              <a:xfrm>
                <a:off x="0" y="4626482"/>
                <a:ext cx="6552867" cy="4213493"/>
              </a:xfrm>
              <a:prstGeom prst="rect">
                <a:avLst/>
              </a:prstGeom>
              <a:noFill/>
              <a:ln>
                <a:noFill/>
              </a:ln>
            </p:spPr>
          </p:pic>
          <p:pic>
            <p:nvPicPr>
              <p:cNvPr id="122" name="Google Shape;122;p10"/>
              <p:cNvPicPr preferRelativeResize="0"/>
              <p:nvPr/>
            </p:nvPicPr>
            <p:blipFill rotWithShape="1">
              <a:blip r:embed="rId2">
                <a:alphaModFix/>
              </a:blip>
              <a:srcRect b="0" l="0" r="0" t="0"/>
              <a:stretch/>
            </p:blipFill>
            <p:spPr>
              <a:xfrm>
                <a:off x="6552867" y="4606764"/>
                <a:ext cx="6552867" cy="4213493"/>
              </a:xfrm>
              <a:prstGeom prst="rect">
                <a:avLst/>
              </a:prstGeom>
              <a:noFill/>
              <a:ln>
                <a:noFill/>
              </a:ln>
            </p:spPr>
          </p:pic>
          <p:pic>
            <p:nvPicPr>
              <p:cNvPr id="123" name="Google Shape;123;p10"/>
              <p:cNvPicPr preferRelativeResize="0"/>
              <p:nvPr/>
            </p:nvPicPr>
            <p:blipFill rotWithShape="1">
              <a:blip r:embed="rId2">
                <a:alphaModFix/>
              </a:blip>
              <a:srcRect b="0" l="0" r="51150" t="0"/>
              <a:stretch/>
            </p:blipFill>
            <p:spPr>
              <a:xfrm>
                <a:off x="13105735" y="4626481"/>
                <a:ext cx="3201066" cy="4213493"/>
              </a:xfrm>
              <a:prstGeom prst="rect">
                <a:avLst/>
              </a:prstGeom>
              <a:noFill/>
              <a:ln>
                <a:noFill/>
              </a:ln>
            </p:spPr>
          </p:pic>
        </p:grpSp>
        <p:pic>
          <p:nvPicPr>
            <p:cNvPr id="124" name="Google Shape;124;p10"/>
            <p:cNvPicPr preferRelativeResize="0"/>
            <p:nvPr/>
          </p:nvPicPr>
          <p:blipFill rotWithShape="1">
            <a:blip r:embed="rId3">
              <a:alphaModFix/>
            </a:blip>
            <a:srcRect b="0" l="0" r="0" t="0"/>
            <a:stretch/>
          </p:blipFill>
          <p:spPr>
            <a:xfrm>
              <a:off x="293511" y="0"/>
              <a:ext cx="15668981" cy="9144000"/>
            </a:xfrm>
            <a:prstGeom prst="rect">
              <a:avLst/>
            </a:prstGeom>
            <a:noFill/>
            <a:ln>
              <a:noFill/>
            </a:ln>
          </p:spPr>
        </p:pic>
      </p:grpSp>
      <p:grpSp>
        <p:nvGrpSpPr>
          <p:cNvPr id="125" name="Google Shape;125;p10"/>
          <p:cNvGrpSpPr/>
          <p:nvPr/>
        </p:nvGrpSpPr>
        <p:grpSpPr>
          <a:xfrm>
            <a:off x="0" y="-7450"/>
            <a:ext cx="16256000" cy="130964"/>
            <a:chOff x="0" y="474414"/>
            <a:chExt cx="7908925" cy="61412"/>
          </a:xfrm>
        </p:grpSpPr>
        <p:sp>
          <p:nvSpPr>
            <p:cNvPr id="126" name="Google Shape;126;p10"/>
            <p:cNvSpPr/>
            <p:nvPr/>
          </p:nvSpPr>
          <p:spPr>
            <a:xfrm>
              <a:off x="0" y="474414"/>
              <a:ext cx="711994"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27" name="Google Shape;127;p10"/>
            <p:cNvSpPr/>
            <p:nvPr/>
          </p:nvSpPr>
          <p:spPr>
            <a:xfrm>
              <a:off x="711993" y="474414"/>
              <a:ext cx="3455195" cy="61412"/>
            </a:xfrm>
            <a:prstGeom prst="rect">
              <a:avLst/>
            </a:prstGeom>
            <a:solidFill>
              <a:srgbClr val="F69E66"/>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28" name="Google Shape;128;p10"/>
            <p:cNvSpPr/>
            <p:nvPr/>
          </p:nvSpPr>
          <p:spPr>
            <a:xfrm>
              <a:off x="4167188" y="474414"/>
              <a:ext cx="683418" cy="61412"/>
            </a:xfrm>
            <a:prstGeom prst="rect">
              <a:avLst/>
            </a:prstGeom>
            <a:solidFill>
              <a:srgbClr val="F38573"/>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29" name="Google Shape;129;p10"/>
            <p:cNvSpPr/>
            <p:nvPr/>
          </p:nvSpPr>
          <p:spPr>
            <a:xfrm>
              <a:off x="4850606" y="474414"/>
              <a:ext cx="228600" cy="61412"/>
            </a:xfrm>
            <a:prstGeom prst="rect">
              <a:avLst/>
            </a:prstGeom>
            <a:solidFill>
              <a:srgbClr val="FAC36F"/>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30" name="Google Shape;130;p10"/>
            <p:cNvSpPr/>
            <p:nvPr/>
          </p:nvSpPr>
          <p:spPr>
            <a:xfrm>
              <a:off x="5079206" y="474414"/>
              <a:ext cx="80963" cy="61412"/>
            </a:xfrm>
            <a:prstGeom prst="rect">
              <a:avLst/>
            </a:prstGeom>
            <a:solidFill>
              <a:schemeClr val="lt1"/>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31" name="Google Shape;131;p10"/>
            <p:cNvSpPr/>
            <p:nvPr/>
          </p:nvSpPr>
          <p:spPr>
            <a:xfrm>
              <a:off x="5160169" y="474414"/>
              <a:ext cx="812006" cy="61412"/>
            </a:xfrm>
            <a:prstGeom prst="rect">
              <a:avLst/>
            </a:prstGeom>
            <a:solidFill>
              <a:srgbClr val="9CDAEB"/>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sp>
          <p:nvSpPr>
            <p:cNvPr id="132" name="Google Shape;132;p10"/>
            <p:cNvSpPr/>
            <p:nvPr/>
          </p:nvSpPr>
          <p:spPr>
            <a:xfrm>
              <a:off x="5972175" y="474414"/>
              <a:ext cx="1936750" cy="61412"/>
            </a:xfrm>
            <a:prstGeom prst="rect">
              <a:avLst/>
            </a:prstGeom>
            <a:solidFill>
              <a:srgbClr val="62ABCC"/>
            </a:solidFill>
            <a:ln>
              <a:noFill/>
            </a:ln>
          </p:spPr>
          <p:txBody>
            <a:bodyPr anchorCtr="0" anchor="ctr" bIns="28575" lIns="57150" spcFirstLastPara="1" rIns="57150" wrap="square" tIns="28575">
              <a:noAutofit/>
            </a:bodyPr>
            <a:lstStyle/>
            <a:p>
              <a:pPr indent="0" lvl="0" marL="0" marR="0" rtl="0" algn="ctr">
                <a:lnSpc>
                  <a:spcPct val="100000"/>
                </a:lnSpc>
                <a:spcBef>
                  <a:spcPts val="0"/>
                </a:spcBef>
                <a:spcAft>
                  <a:spcPts val="0"/>
                </a:spcAft>
                <a:buClr>
                  <a:srgbClr val="000000"/>
                </a:buClr>
                <a:buSzPts val="1480"/>
                <a:buFont typeface="Arial"/>
                <a:buNone/>
              </a:pPr>
              <a:r>
                <a:t/>
              </a:r>
              <a:endParaRPr b="0" i="0" sz="1480" u="none" cap="none" strike="noStrike">
                <a:solidFill>
                  <a:schemeClr val="lt1"/>
                </a:solidFill>
                <a:latin typeface="Calibri"/>
                <a:ea typeface="Calibri"/>
                <a:cs typeface="Calibri"/>
                <a:sym typeface="Calibri"/>
              </a:endParaRPr>
            </a:p>
          </p:txBody>
        </p:sp>
      </p:grpSp>
      <p:sp>
        <p:nvSpPr>
          <p:cNvPr id="133" name="Google Shape;133;p10"/>
          <p:cNvSpPr txBox="1"/>
          <p:nvPr>
            <p:ph idx="1" type="body"/>
          </p:nvPr>
        </p:nvSpPr>
        <p:spPr>
          <a:xfrm>
            <a:off x="2453769" y="3773779"/>
            <a:ext cx="11348462" cy="1089529"/>
          </a:xfrm>
          <a:prstGeom prst="rect">
            <a:avLst/>
          </a:prstGeom>
          <a:noFill/>
          <a:ln>
            <a:noFill/>
          </a:ln>
        </p:spPr>
        <p:txBody>
          <a:bodyPr anchorCtr="0" anchor="ctr" bIns="45700" lIns="91425" spcFirstLastPara="1" rIns="91425" wrap="square" tIns="45700">
            <a:noAutofit/>
          </a:bodyPr>
          <a:lstStyle>
            <a:lvl1pPr indent="-228600" lvl="0" marL="457200" marR="0" algn="ctr">
              <a:lnSpc>
                <a:spcPct val="90000"/>
              </a:lnSpc>
              <a:spcBef>
                <a:spcPts val="1284"/>
              </a:spcBef>
              <a:spcAft>
                <a:spcPts val="0"/>
              </a:spcAft>
              <a:buClr>
                <a:srgbClr val="404040"/>
              </a:buClr>
              <a:buSzPts val="7200"/>
              <a:buFont typeface="Arial"/>
              <a:buNone/>
              <a:defRPr b="1" sz="7200">
                <a:solidFill>
                  <a:srgbClr val="404040"/>
                </a:solidFill>
                <a:latin typeface="Open Sans ExtraBold"/>
                <a:ea typeface="Open Sans ExtraBold"/>
                <a:cs typeface="Open Sans ExtraBold"/>
                <a:sym typeface="Open Sans ExtraBold"/>
              </a:defRPr>
            </a:lvl1pPr>
            <a:lvl2pPr indent="-437451" lvl="1" marL="914400" algn="l">
              <a:lnSpc>
                <a:spcPct val="90000"/>
              </a:lnSpc>
              <a:spcBef>
                <a:spcPts val="667"/>
              </a:spcBef>
              <a:spcAft>
                <a:spcPts val="0"/>
              </a:spcAft>
              <a:buClr>
                <a:schemeClr val="dk1"/>
              </a:buClr>
              <a:buSzPts val="3289"/>
              <a:buChar char="o"/>
              <a:defRPr sz="4111"/>
            </a:lvl2pPr>
            <a:lvl3pPr indent="-489648" lvl="2" marL="1371600" algn="l">
              <a:lnSpc>
                <a:spcPct val="90000"/>
              </a:lnSpc>
              <a:spcBef>
                <a:spcPts val="667"/>
              </a:spcBef>
              <a:spcAft>
                <a:spcPts val="0"/>
              </a:spcAft>
              <a:buClr>
                <a:schemeClr val="dk1"/>
              </a:buClr>
              <a:buSzPts val="4111"/>
              <a:buChar char="•"/>
              <a:defRPr sz="4111"/>
            </a:lvl3pPr>
            <a:lvl4pPr indent="-489648" lvl="3" marL="1828800" algn="l">
              <a:lnSpc>
                <a:spcPct val="90000"/>
              </a:lnSpc>
              <a:spcBef>
                <a:spcPts val="667"/>
              </a:spcBef>
              <a:spcAft>
                <a:spcPts val="0"/>
              </a:spcAft>
              <a:buClr>
                <a:schemeClr val="dk1"/>
              </a:buClr>
              <a:buSzPts val="4111"/>
              <a:buChar char="•"/>
              <a:defRPr sz="4111"/>
            </a:lvl4pPr>
            <a:lvl5pPr indent="-489648" lvl="4" marL="2286000" algn="l">
              <a:lnSpc>
                <a:spcPct val="90000"/>
              </a:lnSpc>
              <a:spcBef>
                <a:spcPts val="667"/>
              </a:spcBef>
              <a:spcAft>
                <a:spcPts val="0"/>
              </a:spcAft>
              <a:buClr>
                <a:schemeClr val="dk1"/>
              </a:buClr>
              <a:buSzPts val="4111"/>
              <a:buChar char="•"/>
              <a:defRPr sz="4111"/>
            </a:lvl5pPr>
            <a:lvl6pPr indent="-342900" lvl="5" marL="2743200" algn="l">
              <a:lnSpc>
                <a:spcPct val="90000"/>
              </a:lnSpc>
              <a:spcBef>
                <a:spcPts val="667"/>
              </a:spcBef>
              <a:spcAft>
                <a:spcPts val="0"/>
              </a:spcAft>
              <a:buClr>
                <a:schemeClr val="dk1"/>
              </a:buClr>
              <a:buSzPts val="1800"/>
              <a:buChar char="•"/>
              <a:defRPr/>
            </a:lvl6pPr>
            <a:lvl7pPr indent="-342900" lvl="6" marL="3200400" algn="l">
              <a:lnSpc>
                <a:spcPct val="90000"/>
              </a:lnSpc>
              <a:spcBef>
                <a:spcPts val="667"/>
              </a:spcBef>
              <a:spcAft>
                <a:spcPts val="0"/>
              </a:spcAft>
              <a:buClr>
                <a:schemeClr val="dk1"/>
              </a:buClr>
              <a:buSzPts val="1800"/>
              <a:buChar char="•"/>
              <a:defRPr/>
            </a:lvl7pPr>
            <a:lvl8pPr indent="-342900" lvl="7" marL="3657600" algn="l">
              <a:lnSpc>
                <a:spcPct val="90000"/>
              </a:lnSpc>
              <a:spcBef>
                <a:spcPts val="667"/>
              </a:spcBef>
              <a:spcAft>
                <a:spcPts val="0"/>
              </a:spcAft>
              <a:buClr>
                <a:schemeClr val="dk1"/>
              </a:buClr>
              <a:buSzPts val="1800"/>
              <a:buChar char="•"/>
              <a:defRPr/>
            </a:lvl8pPr>
            <a:lvl9pPr indent="-342900" lvl="8" marL="4114800" algn="l">
              <a:lnSpc>
                <a:spcPct val="90000"/>
              </a:lnSpc>
              <a:spcBef>
                <a:spcPts val="667"/>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17600" y="486834"/>
            <a:ext cx="14020801" cy="176741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5800"/>
              <a:buFont typeface="Calibri"/>
              <a:buNone/>
              <a:defRPr b="0" i="0" sz="5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1117600" y="2434167"/>
            <a:ext cx="14020801" cy="580178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333"/>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70840" lvl="1" marL="914400" marR="0" rtl="0" algn="l">
              <a:lnSpc>
                <a:spcPct val="90000"/>
              </a:lnSpc>
              <a:spcBef>
                <a:spcPts val="667"/>
              </a:spcBef>
              <a:spcAft>
                <a:spcPts val="0"/>
              </a:spcAft>
              <a:buClr>
                <a:schemeClr val="dk1"/>
              </a:buClr>
              <a:buSzPts val="2240"/>
              <a:buFont typeface="Courier New"/>
              <a:buChar char="o"/>
              <a:defRPr b="0" i="0" sz="2800" u="none" cap="none" strike="noStrike">
                <a:solidFill>
                  <a:schemeClr val="dk1"/>
                </a:solidFill>
                <a:latin typeface="Calibri"/>
                <a:ea typeface="Calibri"/>
                <a:cs typeface="Calibri"/>
                <a:sym typeface="Calibri"/>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1117600" y="8475134"/>
            <a:ext cx="3657600" cy="48683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5384800" y="8475134"/>
            <a:ext cx="5486400" cy="48683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1480800" y="8475134"/>
            <a:ext cx="3657600" cy="48683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293511" y="0"/>
            <a:ext cx="15668981" cy="9144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6" name="Shape 156"/>
        <p:cNvGrpSpPr/>
        <p:nvPr/>
      </p:nvGrpSpPr>
      <p:grpSpPr>
        <a:xfrm>
          <a:off x="0" y="0"/>
          <a:ext cx="0" cy="0"/>
          <a:chOff x="0" y="0"/>
          <a:chExt cx="0" cy="0"/>
        </a:xfrm>
      </p:grpSpPr>
      <p:sp>
        <p:nvSpPr>
          <p:cNvPr id="157" name="Google Shape;157;p12"/>
          <p:cNvSpPr txBox="1"/>
          <p:nvPr>
            <p:ph type="title"/>
          </p:nvPr>
        </p:nvSpPr>
        <p:spPr>
          <a:xfrm>
            <a:off x="1117600" y="486835"/>
            <a:ext cx="14020801" cy="176741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5867"/>
              <a:buFont typeface="Open Sans SemiBold"/>
              <a:buNone/>
              <a:defRPr b="0" i="0" sz="5867" u="none" cap="none" strike="noStrike">
                <a:solidFill>
                  <a:schemeClr val="dk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8" name="Google Shape;158;p12"/>
          <p:cNvSpPr txBox="1"/>
          <p:nvPr>
            <p:ph idx="1" type="body"/>
          </p:nvPr>
        </p:nvSpPr>
        <p:spPr>
          <a:xfrm>
            <a:off x="1117600" y="2434167"/>
            <a:ext cx="14020801" cy="5801784"/>
          </a:xfrm>
          <a:prstGeom prst="rect">
            <a:avLst/>
          </a:prstGeom>
          <a:noFill/>
          <a:ln>
            <a:noFill/>
          </a:ln>
        </p:spPr>
        <p:txBody>
          <a:bodyPr anchorCtr="0" anchor="t" bIns="45700" lIns="91425" spcFirstLastPara="1" rIns="91425" wrap="square" tIns="45700">
            <a:noAutofit/>
          </a:bodyPr>
          <a:lstStyle>
            <a:lvl1pPr indent="-465708" lvl="0" marL="457200" marR="0" rtl="0" algn="l">
              <a:lnSpc>
                <a:spcPct val="90000"/>
              </a:lnSpc>
              <a:spcBef>
                <a:spcPts val="1333"/>
              </a:spcBef>
              <a:spcAft>
                <a:spcPts val="0"/>
              </a:spcAft>
              <a:buClr>
                <a:schemeClr val="dk1"/>
              </a:buClr>
              <a:buSzPts val="3734"/>
              <a:buFont typeface="Arial"/>
              <a:buChar char="•"/>
              <a:defRPr b="0" i="0" sz="3734" u="none" cap="none" strike="noStrike">
                <a:solidFill>
                  <a:schemeClr val="dk1"/>
                </a:solidFill>
                <a:latin typeface="Open Sans Light"/>
                <a:ea typeface="Open Sans Light"/>
                <a:cs typeface="Open Sans Light"/>
                <a:sym typeface="Open Sans Light"/>
              </a:defRPr>
            </a:lvl1pPr>
            <a:lvl2pPr indent="-431800" lvl="1" marL="914400" marR="0" rtl="0" algn="l">
              <a:lnSpc>
                <a:spcPct val="90000"/>
              </a:lnSpc>
              <a:spcBef>
                <a:spcPts val="667"/>
              </a:spcBef>
              <a:spcAft>
                <a:spcPts val="0"/>
              </a:spcAft>
              <a:buClr>
                <a:schemeClr val="dk1"/>
              </a:buClr>
              <a:buSzPts val="3200"/>
              <a:buFont typeface="Arial"/>
              <a:buChar char="•"/>
              <a:defRPr b="0" i="0" sz="3200" u="none" cap="none" strike="noStrike">
                <a:solidFill>
                  <a:schemeClr val="dk1"/>
                </a:solidFill>
                <a:latin typeface="Open Sans Light"/>
                <a:ea typeface="Open Sans Light"/>
                <a:cs typeface="Open Sans Light"/>
                <a:sym typeface="Open Sans Light"/>
              </a:defRPr>
            </a:lvl2pPr>
            <a:lvl3pPr indent="-397954" lvl="2" marL="1371600" marR="0" rtl="0" algn="l">
              <a:lnSpc>
                <a:spcPct val="90000"/>
              </a:lnSpc>
              <a:spcBef>
                <a:spcPts val="667"/>
              </a:spcBef>
              <a:spcAft>
                <a:spcPts val="0"/>
              </a:spcAft>
              <a:buClr>
                <a:schemeClr val="dk1"/>
              </a:buClr>
              <a:buSzPts val="2667"/>
              <a:buFont typeface="Arial"/>
              <a:buChar char="•"/>
              <a:defRPr b="0" i="0" sz="2667" u="none" cap="none" strike="noStrike">
                <a:solidFill>
                  <a:schemeClr val="dk1"/>
                </a:solidFill>
                <a:latin typeface="Open Sans Light"/>
                <a:ea typeface="Open Sans Light"/>
                <a:cs typeface="Open Sans Light"/>
                <a:sym typeface="Open Sans Light"/>
              </a:defRPr>
            </a:lvl3pPr>
            <a:lvl4pPr indent="-381000" lvl="3" marL="1828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4pPr>
            <a:lvl5pPr indent="-381000" lvl="4" marL="22860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5pPr>
            <a:lvl6pPr indent="-381000" lvl="5" marL="27432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6pPr>
            <a:lvl7pPr indent="-381000" lvl="6" marL="32004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7pPr>
            <a:lvl8pPr indent="-381000" lvl="7" marL="36576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8pPr>
            <a:lvl9pPr indent="-381000" lvl="8" marL="4114800" marR="0" rtl="0" algn="l">
              <a:lnSpc>
                <a:spcPct val="90000"/>
              </a:lnSpc>
              <a:spcBef>
                <a:spcPts val="667"/>
              </a:spcBef>
              <a:spcAft>
                <a:spcPts val="0"/>
              </a:spcAft>
              <a:buClr>
                <a:schemeClr val="dk1"/>
              </a:buClr>
              <a:buSzPts val="2400"/>
              <a:buFont typeface="Arial"/>
              <a:buChar char="•"/>
              <a:defRPr b="0" i="0" sz="2400" u="none" cap="none" strike="noStrike">
                <a:solidFill>
                  <a:schemeClr val="dk1"/>
                </a:solidFill>
                <a:latin typeface="Open Sans Light"/>
                <a:ea typeface="Open Sans Light"/>
                <a:cs typeface="Open Sans Light"/>
                <a:sym typeface="Open Sans Light"/>
              </a:defRPr>
            </a:lvl9pPr>
          </a:lstStyle>
          <a:p/>
        </p:txBody>
      </p:sp>
      <p:sp>
        <p:nvSpPr>
          <p:cNvPr id="159" name="Google Shape;159;p12"/>
          <p:cNvSpPr txBox="1"/>
          <p:nvPr>
            <p:ph idx="10" type="dt"/>
          </p:nvPr>
        </p:nvSpPr>
        <p:spPr>
          <a:xfrm>
            <a:off x="1117600" y="8475135"/>
            <a:ext cx="3657600" cy="486833"/>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600" u="none" cap="none" strike="noStrike">
                <a:solidFill>
                  <a:srgbClr val="888888"/>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9pPr>
          </a:lstStyle>
          <a:p/>
        </p:txBody>
      </p:sp>
      <p:sp>
        <p:nvSpPr>
          <p:cNvPr id="160" name="Google Shape;160;p12"/>
          <p:cNvSpPr txBox="1"/>
          <p:nvPr>
            <p:ph idx="11" type="ftr"/>
          </p:nvPr>
        </p:nvSpPr>
        <p:spPr>
          <a:xfrm>
            <a:off x="5384800" y="8475135"/>
            <a:ext cx="5486400" cy="486833"/>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888888"/>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2457" u="none" cap="none" strike="noStrike">
                <a:solidFill>
                  <a:schemeClr val="dk1"/>
                </a:solidFill>
                <a:latin typeface="Open Sans Light"/>
                <a:ea typeface="Open Sans Light"/>
                <a:cs typeface="Open Sans Light"/>
                <a:sym typeface="Open Sans Light"/>
              </a:defRPr>
            </a:lvl9pPr>
          </a:lstStyle>
          <a:p/>
        </p:txBody>
      </p:sp>
      <p:sp>
        <p:nvSpPr>
          <p:cNvPr id="161" name="Google Shape;161;p12"/>
          <p:cNvSpPr txBox="1"/>
          <p:nvPr>
            <p:ph idx="12" type="sldNum"/>
          </p:nvPr>
        </p:nvSpPr>
        <p:spPr>
          <a:xfrm>
            <a:off x="11480800" y="8475135"/>
            <a:ext cx="3657600" cy="48683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pic>
        <p:nvPicPr>
          <p:cNvPr id="162" name="Google Shape;162;p12"/>
          <p:cNvPicPr preferRelativeResize="0"/>
          <p:nvPr/>
        </p:nvPicPr>
        <p:blipFill rotWithShape="1">
          <a:blip r:embed="rId1">
            <a:alphaModFix/>
          </a:blip>
          <a:srcRect b="0" l="0" r="0" t="0"/>
          <a:stretch/>
        </p:blipFill>
        <p:spPr>
          <a:xfrm>
            <a:off x="293511" y="0"/>
            <a:ext cx="15668981" cy="9144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4" name="Shape 184"/>
        <p:cNvGrpSpPr/>
        <p:nvPr/>
      </p:nvGrpSpPr>
      <p:grpSpPr>
        <a:xfrm>
          <a:off x="0" y="0"/>
          <a:ext cx="0" cy="0"/>
          <a:chOff x="0" y="0"/>
          <a:chExt cx="0" cy="0"/>
        </a:xfrm>
      </p:grpSpPr>
      <p:sp>
        <p:nvSpPr>
          <p:cNvPr id="185" name="Google Shape;185;p16"/>
          <p:cNvSpPr txBox="1"/>
          <p:nvPr>
            <p:ph type="title"/>
          </p:nvPr>
        </p:nvSpPr>
        <p:spPr>
          <a:xfrm>
            <a:off x="1117600" y="487363"/>
            <a:ext cx="14020801" cy="1766887"/>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16"/>
          <p:cNvSpPr txBox="1"/>
          <p:nvPr>
            <p:ph idx="1" type="body"/>
          </p:nvPr>
        </p:nvSpPr>
        <p:spPr>
          <a:xfrm>
            <a:off x="1117600" y="2433638"/>
            <a:ext cx="14020801" cy="58023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7" name="Google Shape;187;p16"/>
          <p:cNvSpPr txBox="1"/>
          <p:nvPr>
            <p:ph idx="10" type="dt"/>
          </p:nvPr>
        </p:nvSpPr>
        <p:spPr>
          <a:xfrm>
            <a:off x="1117600" y="8475663"/>
            <a:ext cx="3657600" cy="485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8" name="Google Shape;188;p16"/>
          <p:cNvSpPr txBox="1"/>
          <p:nvPr>
            <p:ph idx="11" type="ftr"/>
          </p:nvPr>
        </p:nvSpPr>
        <p:spPr>
          <a:xfrm>
            <a:off x="5384800" y="8475663"/>
            <a:ext cx="5486400" cy="48577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9" name="Google Shape;189;p16"/>
          <p:cNvSpPr txBox="1"/>
          <p:nvPr>
            <p:ph idx="12" type="sldNum"/>
          </p:nvPr>
        </p:nvSpPr>
        <p:spPr>
          <a:xfrm>
            <a:off x="11480800" y="8475663"/>
            <a:ext cx="3657600" cy="48577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35.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35.png"/><Relationship Id="rId5" Type="http://schemas.openxmlformats.org/officeDocument/2006/relationships/image" Target="../media/image53.png"/><Relationship Id="rId6" Type="http://schemas.openxmlformats.org/officeDocument/2006/relationships/image" Target="../media/image41.png"/><Relationship Id="rId7" Type="http://schemas.openxmlformats.org/officeDocument/2006/relationships/image" Target="../media/image52.png"/><Relationship Id="rId8" Type="http://schemas.openxmlformats.org/officeDocument/2006/relationships/image" Target="../media/image46.png"/></Relationships>
</file>

<file path=ppt/slides/_rels/slide19.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1.png"/><Relationship Id="rId13" Type="http://schemas.openxmlformats.org/officeDocument/2006/relationships/image" Target="../media/image67.png"/><Relationship Id="rId12" Type="http://schemas.openxmlformats.org/officeDocument/2006/relationships/image" Target="../media/image77.png"/><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54.jpg"/><Relationship Id="rId9" Type="http://schemas.openxmlformats.org/officeDocument/2006/relationships/image" Target="../media/image63.png"/><Relationship Id="rId15" Type="http://schemas.openxmlformats.org/officeDocument/2006/relationships/image" Target="../media/image35.png"/><Relationship Id="rId14" Type="http://schemas.openxmlformats.org/officeDocument/2006/relationships/image" Target="../media/image73.png"/><Relationship Id="rId17" Type="http://schemas.openxmlformats.org/officeDocument/2006/relationships/image" Target="../media/image4.png"/><Relationship Id="rId16" Type="http://schemas.openxmlformats.org/officeDocument/2006/relationships/image" Target="../media/image41.png"/><Relationship Id="rId5" Type="http://schemas.openxmlformats.org/officeDocument/2006/relationships/image" Target="../media/image44.png"/><Relationship Id="rId6" Type="http://schemas.openxmlformats.org/officeDocument/2006/relationships/image" Target="../media/image60.png"/><Relationship Id="rId7" Type="http://schemas.openxmlformats.org/officeDocument/2006/relationships/image" Target="../media/image69.png"/><Relationship Id="rId8"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5.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83.png"/><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2.png"/><Relationship Id="rId4" Type="http://schemas.openxmlformats.org/officeDocument/2006/relationships/image" Target="../media/image75.png"/><Relationship Id="rId9" Type="http://schemas.openxmlformats.org/officeDocument/2006/relationships/image" Target="../media/image78.png"/><Relationship Id="rId5" Type="http://schemas.openxmlformats.org/officeDocument/2006/relationships/image" Target="../media/image71.png"/><Relationship Id="rId6" Type="http://schemas.openxmlformats.org/officeDocument/2006/relationships/image" Target="../media/image80.png"/><Relationship Id="rId7" Type="http://schemas.openxmlformats.org/officeDocument/2006/relationships/image" Target="../media/image66.png"/><Relationship Id="rId8"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4.png"/><Relationship Id="rId5" Type="http://schemas.openxmlformats.org/officeDocument/2006/relationships/image" Target="../media/image76.png"/><Relationship Id="rId6" Type="http://schemas.openxmlformats.org/officeDocument/2006/relationships/image" Target="../media/image86.png"/><Relationship Id="rId7" Type="http://schemas.openxmlformats.org/officeDocument/2006/relationships/image" Target="../media/image82.png"/><Relationship Id="rId8"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2.png"/><Relationship Id="rId13" Type="http://schemas.openxmlformats.org/officeDocument/2006/relationships/image" Target="../media/image55.png"/><Relationship Id="rId12" Type="http://schemas.openxmlformats.org/officeDocument/2006/relationships/image" Target="../media/image37.png"/><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29.png"/><Relationship Id="rId14"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36"/>
          <p:cNvSpPr txBox="1"/>
          <p:nvPr>
            <p:ph idx="1" type="body"/>
          </p:nvPr>
        </p:nvSpPr>
        <p:spPr>
          <a:xfrm>
            <a:off x="8724737" y="4114800"/>
            <a:ext cx="6960049" cy="91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1333"/>
              </a:spcBef>
              <a:spcAft>
                <a:spcPts val="0"/>
              </a:spcAft>
              <a:buSzPts val="2800"/>
              <a:buNone/>
            </a:pPr>
            <a:r>
              <a:rPr lang="en-US" sz="2200"/>
              <a:t>Data Science with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Role of a Data Scientist</a:t>
            </a:r>
            <a:endParaRPr sz="2200"/>
          </a:p>
        </p:txBody>
      </p:sp>
      <p:pic>
        <p:nvPicPr>
          <p:cNvPr id="481" name="Google Shape;481;p45"/>
          <p:cNvPicPr preferRelativeResize="0"/>
          <p:nvPr/>
        </p:nvPicPr>
        <p:blipFill rotWithShape="1">
          <a:blip r:embed="rId3">
            <a:alphaModFix/>
          </a:blip>
          <a:srcRect b="7142" l="6070" r="3481" t="9048"/>
          <a:stretch/>
        </p:blipFill>
        <p:spPr>
          <a:xfrm>
            <a:off x="776514" y="967312"/>
            <a:ext cx="14702972" cy="7663543"/>
          </a:xfrm>
          <a:prstGeom prst="rect">
            <a:avLst/>
          </a:prstGeom>
          <a:noFill/>
          <a:ln>
            <a:noFill/>
          </a:ln>
        </p:spPr>
      </p:pic>
      <p:pic>
        <p:nvPicPr>
          <p:cNvPr id="482" name="Google Shape;482;p45"/>
          <p:cNvPicPr preferRelativeResize="0"/>
          <p:nvPr/>
        </p:nvPicPr>
        <p:blipFill rotWithShape="1">
          <a:blip r:embed="rId4">
            <a:alphaModFix/>
          </a:blip>
          <a:srcRect b="0" l="0" r="0" t="0"/>
          <a:stretch/>
        </p:blipFill>
        <p:spPr>
          <a:xfrm>
            <a:off x="5381493" y="665849"/>
            <a:ext cx="5538377" cy="3657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Basic Skills of a Data Scientist</a:t>
            </a:r>
            <a:endParaRPr sz="2200"/>
          </a:p>
        </p:txBody>
      </p:sp>
      <p:sp>
        <p:nvSpPr>
          <p:cNvPr id="489" name="Google Shape;489;p46"/>
          <p:cNvSpPr/>
          <p:nvPr/>
        </p:nvSpPr>
        <p:spPr>
          <a:xfrm>
            <a:off x="1079260" y="2655203"/>
            <a:ext cx="8128000" cy="391126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A Data Scientist should be able to:</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Ask the right questions</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Understand data structure</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Interpret and wrangle data</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Apply statistical and mathematical methods</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Visualize data and communicate with stakeholders</a:t>
            </a:r>
            <a:endParaRPr b="0" i="0" sz="22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rgbClr val="3F3F3F"/>
              </a:buClr>
              <a:buSzPts val="2400"/>
              <a:buFont typeface="Arial"/>
              <a:buChar char="•"/>
            </a:pPr>
            <a:r>
              <a:rPr b="0" i="0" lang="en-US" sz="2200" u="none" cap="none" strike="noStrike">
                <a:solidFill>
                  <a:srgbClr val="3F3F3F"/>
                </a:solidFill>
                <a:latin typeface="Open Sans"/>
                <a:ea typeface="Open Sans"/>
                <a:cs typeface="Open Sans"/>
                <a:sym typeface="Open Sans"/>
              </a:rPr>
              <a:t>Work as a team player</a:t>
            </a:r>
            <a:endParaRPr b="0" i="0" sz="2200" u="none" cap="none" strike="noStrike">
              <a:solidFill>
                <a:srgbClr val="000000"/>
              </a:solidFill>
              <a:latin typeface="Arial"/>
              <a:ea typeface="Arial"/>
              <a:cs typeface="Arial"/>
              <a:sym typeface="Arial"/>
            </a:endParaRPr>
          </a:p>
        </p:txBody>
      </p:sp>
      <p:pic>
        <p:nvPicPr>
          <p:cNvPr id="490" name="Google Shape;490;p46"/>
          <p:cNvPicPr preferRelativeResize="0"/>
          <p:nvPr/>
        </p:nvPicPr>
        <p:blipFill rotWithShape="1">
          <a:blip r:embed="rId3">
            <a:alphaModFix/>
          </a:blip>
          <a:srcRect b="0" l="0" r="0" t="0"/>
          <a:stretch/>
        </p:blipFill>
        <p:spPr>
          <a:xfrm>
            <a:off x="9207260" y="2051281"/>
            <a:ext cx="6078940" cy="5119108"/>
          </a:xfrm>
          <a:prstGeom prst="rect">
            <a:avLst/>
          </a:prstGeom>
          <a:noFill/>
          <a:ln>
            <a:noFill/>
          </a:ln>
        </p:spPr>
      </p:pic>
      <p:pic>
        <p:nvPicPr>
          <p:cNvPr id="491" name="Google Shape;491;p46"/>
          <p:cNvPicPr preferRelativeResize="0"/>
          <p:nvPr/>
        </p:nvPicPr>
        <p:blipFill rotWithShape="1">
          <a:blip r:embed="rId4">
            <a:alphaModFix/>
          </a:blip>
          <a:srcRect b="0" l="0" r="0" t="0"/>
          <a:stretch/>
        </p:blipFill>
        <p:spPr>
          <a:xfrm>
            <a:off x="4464891" y="665849"/>
            <a:ext cx="7371580" cy="3657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7"/>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Sources of Big Data</a:t>
            </a:r>
            <a:endParaRPr sz="2200"/>
          </a:p>
        </p:txBody>
      </p:sp>
      <p:sp>
        <p:nvSpPr>
          <p:cNvPr id="498" name="Google Shape;498;p47"/>
          <p:cNvSpPr txBox="1"/>
          <p:nvPr>
            <p:ph idx="2" type="body"/>
          </p:nvPr>
        </p:nvSpPr>
        <p:spPr>
          <a:xfrm>
            <a:off x="409700" y="1073399"/>
            <a:ext cx="1553285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Data Scientists work with different types of datasets for various purposes. Now that Big Data is generated every second through different media, the role of Data Science has become more important.</a:t>
            </a:r>
            <a:endParaRPr/>
          </a:p>
        </p:txBody>
      </p:sp>
      <p:pic>
        <p:nvPicPr>
          <p:cNvPr id="499" name="Google Shape;499;p47"/>
          <p:cNvPicPr preferRelativeResize="0"/>
          <p:nvPr/>
        </p:nvPicPr>
        <p:blipFill rotWithShape="1">
          <a:blip r:embed="rId3">
            <a:alphaModFix/>
          </a:blip>
          <a:srcRect b="6053" l="15896" r="11455" t="17034"/>
          <a:stretch/>
        </p:blipFill>
        <p:spPr>
          <a:xfrm>
            <a:off x="3549649" y="2673350"/>
            <a:ext cx="9156700" cy="5689600"/>
          </a:xfrm>
          <a:prstGeom prst="rect">
            <a:avLst/>
          </a:prstGeom>
          <a:noFill/>
          <a:ln>
            <a:noFill/>
          </a:ln>
        </p:spPr>
      </p:pic>
      <p:pic>
        <p:nvPicPr>
          <p:cNvPr id="500" name="Google Shape;500;p47"/>
          <p:cNvPicPr preferRelativeResize="0"/>
          <p:nvPr/>
        </p:nvPicPr>
        <p:blipFill rotWithShape="1">
          <a:blip r:embed="rId4">
            <a:alphaModFix/>
          </a:blip>
          <a:srcRect b="0" l="0" r="0" t="0"/>
          <a:stretch/>
        </p:blipFill>
        <p:spPr>
          <a:xfrm>
            <a:off x="5862096" y="665849"/>
            <a:ext cx="4577171" cy="3657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8"/>
          <p:cNvSpPr txBox="1"/>
          <p:nvPr>
            <p:ph type="title"/>
          </p:nvPr>
        </p:nvSpPr>
        <p:spPr>
          <a:xfrm>
            <a:off x="50216" y="81705"/>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0000"/>
              </a:buClr>
              <a:buSzPts val="3200"/>
              <a:buFont typeface="Open Sans ExtraBold"/>
              <a:buNone/>
            </a:pPr>
            <a:r>
              <a:rPr lang="en-US" sz="2200">
                <a:solidFill>
                  <a:srgbClr val="000000"/>
                </a:solidFill>
              </a:rPr>
              <a:t>3 Vs of Big Data</a:t>
            </a:r>
            <a:endParaRPr sz="2200"/>
          </a:p>
        </p:txBody>
      </p:sp>
      <p:sp>
        <p:nvSpPr>
          <p:cNvPr id="507" name="Google Shape;507;p48"/>
          <p:cNvSpPr txBox="1"/>
          <p:nvPr>
            <p:ph idx="2" type="body"/>
          </p:nvPr>
        </p:nvSpPr>
        <p:spPr>
          <a:xfrm>
            <a:off x="1882090" y="6504911"/>
            <a:ext cx="13921772" cy="189603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F3F3F"/>
              </a:buClr>
              <a:buSzPts val="2400"/>
              <a:buNone/>
            </a:pPr>
            <a:r>
              <a:rPr lang="en-US"/>
              <a:t>Big Data is a huge collection of data stored on distributed systems/machines popularly referred </a:t>
            </a:r>
            <a:br>
              <a:rPr lang="en-US"/>
            </a:br>
            <a:r>
              <a:rPr lang="en-US"/>
              <a:t>to as Hadoop clusters. </a:t>
            </a:r>
            <a:endParaRPr/>
          </a:p>
          <a:p>
            <a:pPr indent="0" lvl="0" marL="0" rtl="0" algn="l">
              <a:lnSpc>
                <a:spcPct val="100000"/>
              </a:lnSpc>
              <a:spcBef>
                <a:spcPts val="1333"/>
              </a:spcBef>
              <a:spcAft>
                <a:spcPts val="0"/>
              </a:spcAft>
              <a:buClr>
                <a:srgbClr val="3F3F3F"/>
              </a:buClr>
              <a:buSzPts val="2400"/>
              <a:buNone/>
            </a:pPr>
            <a:r>
              <a:rPr lang="en-US"/>
              <a:t>Data Science helps extract information from the data and build information-driven enterprises.</a:t>
            </a:r>
            <a:endParaRPr/>
          </a:p>
        </p:txBody>
      </p:sp>
      <p:grpSp>
        <p:nvGrpSpPr>
          <p:cNvPr id="508" name="Google Shape;508;p48"/>
          <p:cNvGrpSpPr/>
          <p:nvPr/>
        </p:nvGrpSpPr>
        <p:grpSpPr>
          <a:xfrm>
            <a:off x="1882090" y="1546846"/>
            <a:ext cx="12491820" cy="1208314"/>
            <a:chOff x="1815194" y="2101539"/>
            <a:chExt cx="12491820" cy="1208314"/>
          </a:xfrm>
        </p:grpSpPr>
        <p:sp>
          <p:nvSpPr>
            <p:cNvPr id="509" name="Google Shape;509;p48"/>
            <p:cNvSpPr/>
            <p:nvPr/>
          </p:nvSpPr>
          <p:spPr>
            <a:xfrm>
              <a:off x="3838615" y="2151003"/>
              <a:ext cx="10468399" cy="1109806"/>
            </a:xfrm>
            <a:prstGeom prst="roundRect">
              <a:avLst>
                <a:gd fmla="val 16667" name="adj"/>
              </a:avLst>
            </a:prstGeom>
            <a:noFill/>
            <a:ln cap="flat" cmpd="sng" w="28575">
              <a:solidFill>
                <a:srgbClr val="4E9CC0"/>
              </a:solidFill>
              <a:prstDash val="solid"/>
              <a:miter lim="800000"/>
              <a:headEnd len="sm" w="sm" type="none"/>
              <a:tailEnd len="sm" w="sm" type="none"/>
            </a:ln>
          </p:spPr>
          <p:txBody>
            <a:bodyPr anchorCtr="0" anchor="ctr" bIns="45700" lIns="0" spcFirstLastPara="1" rIns="0" wrap="square" tIns="45700">
              <a:noAutofit/>
            </a:bodyPr>
            <a:lstStyle/>
            <a:p>
              <a:pPr indent="0" lvl="1" marL="624151" marR="0" rtl="0" algn="l">
                <a:lnSpc>
                  <a:spcPct val="100000"/>
                </a:lnSpc>
                <a:spcBef>
                  <a:spcPts val="0"/>
                </a:spcBef>
                <a:spcAft>
                  <a:spcPts val="0"/>
                </a:spcAft>
                <a:buClr>
                  <a:srgbClr val="000000"/>
                </a:buClr>
                <a:buSzPts val="2200"/>
                <a:buFont typeface="Arial"/>
                <a:buNone/>
              </a:pPr>
              <a:r>
                <a:rPr b="0" i="0" lang="en-US" sz="2200" u="none" cap="none" strike="noStrike">
                  <a:solidFill>
                    <a:srgbClr val="313131"/>
                  </a:solidFill>
                  <a:latin typeface="Open Sans"/>
                  <a:ea typeface="Open Sans"/>
                  <a:cs typeface="Open Sans"/>
                  <a:sym typeface="Open Sans"/>
                </a:rPr>
                <a:t>Enormous amount of data generated from various sources</a:t>
              </a:r>
              <a:endParaRPr b="0" i="0" sz="1400" u="none" cap="none" strike="noStrike">
                <a:solidFill>
                  <a:srgbClr val="000000"/>
                </a:solidFill>
                <a:latin typeface="Arial"/>
                <a:ea typeface="Arial"/>
                <a:cs typeface="Arial"/>
                <a:sym typeface="Arial"/>
              </a:endParaRPr>
            </a:p>
          </p:txBody>
        </p:sp>
        <p:sp>
          <p:nvSpPr>
            <p:cNvPr id="510" name="Google Shape;510;p48"/>
            <p:cNvSpPr/>
            <p:nvPr/>
          </p:nvSpPr>
          <p:spPr>
            <a:xfrm>
              <a:off x="1815194" y="2101539"/>
              <a:ext cx="2251891" cy="1208314"/>
            </a:xfrm>
            <a:prstGeom prst="roundRect">
              <a:avLst>
                <a:gd fmla="val 12163" name="adj"/>
              </a:avLst>
            </a:prstGeom>
            <a:solidFill>
              <a:srgbClr val="4E9CC0"/>
            </a:solidFill>
            <a:ln cap="flat" cmpd="sng" w="12700">
              <a:solidFill>
                <a:srgbClr val="4E9C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Volume</a:t>
              </a:r>
              <a:endParaRPr b="0" i="0" sz="1400" u="none" cap="none" strike="noStrike">
                <a:solidFill>
                  <a:srgbClr val="000000"/>
                </a:solidFill>
                <a:latin typeface="Arial"/>
                <a:ea typeface="Arial"/>
                <a:cs typeface="Arial"/>
                <a:sym typeface="Arial"/>
              </a:endParaRPr>
            </a:p>
          </p:txBody>
        </p:sp>
      </p:grpSp>
      <p:grpSp>
        <p:nvGrpSpPr>
          <p:cNvPr id="511" name="Google Shape;511;p48"/>
          <p:cNvGrpSpPr/>
          <p:nvPr/>
        </p:nvGrpSpPr>
        <p:grpSpPr>
          <a:xfrm>
            <a:off x="1882090" y="3187548"/>
            <a:ext cx="12491820" cy="1208314"/>
            <a:chOff x="1815194" y="3742241"/>
            <a:chExt cx="12491820" cy="1208314"/>
          </a:xfrm>
        </p:grpSpPr>
        <p:sp>
          <p:nvSpPr>
            <p:cNvPr id="512" name="Google Shape;512;p48"/>
            <p:cNvSpPr/>
            <p:nvPr/>
          </p:nvSpPr>
          <p:spPr>
            <a:xfrm>
              <a:off x="3852686" y="3794450"/>
              <a:ext cx="10454328" cy="1109806"/>
            </a:xfrm>
            <a:prstGeom prst="roundRect">
              <a:avLst>
                <a:gd fmla="val 16667" name="adj"/>
              </a:avLst>
            </a:prstGeom>
            <a:noFill/>
            <a:ln cap="flat" cmpd="sng" w="28575">
              <a:solidFill>
                <a:srgbClr val="F1AD4C"/>
              </a:solidFill>
              <a:prstDash val="solid"/>
              <a:miter lim="800000"/>
              <a:headEnd len="sm" w="sm" type="none"/>
              <a:tailEnd len="sm" w="sm" type="none"/>
            </a:ln>
          </p:spPr>
          <p:txBody>
            <a:bodyPr anchorCtr="0" anchor="ctr" bIns="45700" lIns="0" spcFirstLastPara="1" rIns="0" wrap="square" tIns="45700">
              <a:noAutofit/>
            </a:bodyPr>
            <a:lstStyle/>
            <a:p>
              <a:pPr indent="0" lvl="1" marL="624151" marR="0" rtl="0" algn="l">
                <a:lnSpc>
                  <a:spcPct val="100000"/>
                </a:lnSpc>
                <a:spcBef>
                  <a:spcPts val="0"/>
                </a:spcBef>
                <a:spcAft>
                  <a:spcPts val="0"/>
                </a:spcAft>
                <a:buClr>
                  <a:srgbClr val="000000"/>
                </a:buClr>
                <a:buSzPts val="2200"/>
                <a:buFont typeface="Arial"/>
                <a:buNone/>
              </a:pPr>
              <a:r>
                <a:rPr b="0" i="0" lang="en-US" sz="2200" u="none" cap="none" strike="noStrike">
                  <a:solidFill>
                    <a:srgbClr val="313131"/>
                  </a:solidFill>
                  <a:latin typeface="Open Sans"/>
                  <a:ea typeface="Open Sans"/>
                  <a:cs typeface="Open Sans"/>
                  <a:sym typeface="Open Sans"/>
                </a:rPr>
                <a:t>Large amount of data streaming in at great speeds, which requires quick data processing</a:t>
              </a:r>
              <a:endParaRPr b="0" i="0" sz="1400" u="none" cap="none" strike="noStrike">
                <a:solidFill>
                  <a:srgbClr val="000000"/>
                </a:solidFill>
                <a:latin typeface="Arial"/>
                <a:ea typeface="Arial"/>
                <a:cs typeface="Arial"/>
                <a:sym typeface="Arial"/>
              </a:endParaRPr>
            </a:p>
          </p:txBody>
        </p:sp>
        <p:sp>
          <p:nvSpPr>
            <p:cNvPr id="513" name="Google Shape;513;p48"/>
            <p:cNvSpPr/>
            <p:nvPr/>
          </p:nvSpPr>
          <p:spPr>
            <a:xfrm>
              <a:off x="1815194" y="3742241"/>
              <a:ext cx="2251891" cy="1208314"/>
            </a:xfrm>
            <a:prstGeom prst="roundRect">
              <a:avLst>
                <a:gd fmla="val 12163" name="adj"/>
              </a:avLst>
            </a:prstGeom>
            <a:solidFill>
              <a:srgbClr val="F1AD4C"/>
            </a:solidFill>
            <a:ln cap="flat" cmpd="sng" w="12700">
              <a:solidFill>
                <a:srgbClr val="F1AD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Velocity</a:t>
              </a:r>
              <a:endParaRPr b="0" i="0" sz="1400" u="none" cap="none" strike="noStrike">
                <a:solidFill>
                  <a:srgbClr val="000000"/>
                </a:solidFill>
                <a:latin typeface="Arial"/>
                <a:ea typeface="Arial"/>
                <a:cs typeface="Arial"/>
                <a:sym typeface="Arial"/>
              </a:endParaRPr>
            </a:p>
          </p:txBody>
        </p:sp>
      </p:grpSp>
      <p:grpSp>
        <p:nvGrpSpPr>
          <p:cNvPr id="514" name="Google Shape;514;p48"/>
          <p:cNvGrpSpPr/>
          <p:nvPr/>
        </p:nvGrpSpPr>
        <p:grpSpPr>
          <a:xfrm>
            <a:off x="1882090" y="4854233"/>
            <a:ext cx="12491820" cy="1208314"/>
            <a:chOff x="1815194" y="5408926"/>
            <a:chExt cx="12491820" cy="1208314"/>
          </a:xfrm>
        </p:grpSpPr>
        <p:sp>
          <p:nvSpPr>
            <p:cNvPr id="515" name="Google Shape;515;p48"/>
            <p:cNvSpPr/>
            <p:nvPr/>
          </p:nvSpPr>
          <p:spPr>
            <a:xfrm>
              <a:off x="1815194" y="5408926"/>
              <a:ext cx="2251891" cy="1208314"/>
            </a:xfrm>
            <a:prstGeom prst="roundRect">
              <a:avLst>
                <a:gd fmla="val 12163" name="adj"/>
              </a:avLst>
            </a:prstGeom>
            <a:solidFill>
              <a:srgbClr val="828282"/>
            </a:solidFill>
            <a:ln cap="flat" cmpd="sng" w="12700">
              <a:solidFill>
                <a:srgbClr val="82828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Variety</a:t>
              </a:r>
              <a:endParaRPr b="0" i="0" sz="1400" u="none" cap="none" strike="noStrike">
                <a:solidFill>
                  <a:srgbClr val="000000"/>
                </a:solidFill>
                <a:latin typeface="Arial"/>
                <a:ea typeface="Arial"/>
                <a:cs typeface="Arial"/>
                <a:sym typeface="Arial"/>
              </a:endParaRPr>
            </a:p>
          </p:txBody>
        </p:sp>
        <p:sp>
          <p:nvSpPr>
            <p:cNvPr id="516" name="Google Shape;516;p48"/>
            <p:cNvSpPr/>
            <p:nvPr/>
          </p:nvSpPr>
          <p:spPr>
            <a:xfrm>
              <a:off x="3852686" y="5458180"/>
              <a:ext cx="10454328" cy="1109806"/>
            </a:xfrm>
            <a:prstGeom prst="roundRect">
              <a:avLst>
                <a:gd fmla="val 16667" name="adj"/>
              </a:avLst>
            </a:prstGeom>
            <a:noFill/>
            <a:ln cap="flat" cmpd="sng" w="28575">
              <a:solidFill>
                <a:srgbClr val="828282"/>
              </a:solidFill>
              <a:prstDash val="solid"/>
              <a:miter lim="800000"/>
              <a:headEnd len="sm" w="sm" type="none"/>
              <a:tailEnd len="sm" w="sm" type="none"/>
            </a:ln>
          </p:spPr>
          <p:txBody>
            <a:bodyPr anchorCtr="0" anchor="ctr" bIns="45700" lIns="0" spcFirstLastPara="1" rIns="0" wrap="square" tIns="45700">
              <a:noAutofit/>
            </a:bodyPr>
            <a:lstStyle/>
            <a:p>
              <a:pPr indent="0" lvl="1" marL="624151" marR="0" rtl="0" algn="l">
                <a:lnSpc>
                  <a:spcPct val="100000"/>
                </a:lnSpc>
                <a:spcBef>
                  <a:spcPts val="0"/>
                </a:spcBef>
                <a:spcAft>
                  <a:spcPts val="0"/>
                </a:spcAft>
                <a:buClr>
                  <a:srgbClr val="000000"/>
                </a:buClr>
                <a:buSzPts val="2200"/>
                <a:buFont typeface="Arial"/>
                <a:buNone/>
              </a:pPr>
              <a:r>
                <a:rPr b="0" i="0" lang="en-US" sz="2200" u="none" cap="none" strike="noStrike">
                  <a:solidFill>
                    <a:srgbClr val="313131"/>
                  </a:solidFill>
                  <a:latin typeface="Open Sans"/>
                  <a:ea typeface="Open Sans"/>
                  <a:cs typeface="Open Sans"/>
                  <a:sym typeface="Open Sans"/>
                </a:rPr>
                <a:t>Different formats of data: Structured, Semi-structured, and Unstructured</a:t>
              </a:r>
              <a:endParaRPr b="0" i="0" sz="1400" u="none" cap="none" strike="noStrike">
                <a:solidFill>
                  <a:srgbClr val="000000"/>
                </a:solidFill>
                <a:latin typeface="Arial"/>
                <a:ea typeface="Arial"/>
                <a:cs typeface="Arial"/>
                <a:sym typeface="Arial"/>
              </a:endParaRPr>
            </a:p>
          </p:txBody>
        </p:sp>
      </p:grpSp>
      <p:pic>
        <p:nvPicPr>
          <p:cNvPr id="517" name="Google Shape;517;p48"/>
          <p:cNvPicPr preferRelativeResize="0"/>
          <p:nvPr/>
        </p:nvPicPr>
        <p:blipFill rotWithShape="1">
          <a:blip r:embed="rId3">
            <a:alphaModFix/>
          </a:blip>
          <a:srcRect b="0" l="0" r="0" t="0"/>
          <a:stretch/>
        </p:blipFill>
        <p:spPr>
          <a:xfrm>
            <a:off x="6259288" y="606215"/>
            <a:ext cx="3782786" cy="365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49"/>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1000"/>
              </a:spcBef>
              <a:spcAft>
                <a:spcPts val="0"/>
              </a:spcAft>
              <a:buClr>
                <a:srgbClr val="FFFFFF"/>
              </a:buClr>
              <a:buSzPts val="2800"/>
              <a:buFont typeface="Arial"/>
              <a:buNone/>
            </a:pPr>
            <a:r>
              <a:rPr lang="en-US"/>
              <a:t>Applications of Data Science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Different Sectors Using Data Science</a:t>
            </a:r>
            <a:endParaRPr sz="2200"/>
          </a:p>
        </p:txBody>
      </p:sp>
      <p:sp>
        <p:nvSpPr>
          <p:cNvPr id="529" name="Google Shape;529;p50"/>
          <p:cNvSpPr txBox="1"/>
          <p:nvPr>
            <p:ph idx="2" type="body"/>
          </p:nvPr>
        </p:nvSpPr>
        <p:spPr>
          <a:xfrm>
            <a:off x="270151" y="1105814"/>
            <a:ext cx="15954233"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Various sectors use Data Science to extract the information they need to create different services and products.</a:t>
            </a:r>
            <a:endParaRPr/>
          </a:p>
        </p:txBody>
      </p:sp>
      <p:pic>
        <p:nvPicPr>
          <p:cNvPr id="530" name="Google Shape;530;p50"/>
          <p:cNvPicPr preferRelativeResize="0"/>
          <p:nvPr/>
        </p:nvPicPr>
        <p:blipFill rotWithShape="1">
          <a:blip r:embed="rId3">
            <a:alphaModFix/>
          </a:blip>
          <a:srcRect b="22514" l="16992" r="16444" t="25194"/>
          <a:stretch/>
        </p:blipFill>
        <p:spPr>
          <a:xfrm>
            <a:off x="1928221" y="2533650"/>
            <a:ext cx="12399558" cy="5479382"/>
          </a:xfrm>
          <a:prstGeom prst="rect">
            <a:avLst/>
          </a:prstGeom>
          <a:noFill/>
          <a:ln>
            <a:noFill/>
          </a:ln>
        </p:spPr>
      </p:pic>
      <p:pic>
        <p:nvPicPr>
          <p:cNvPr id="531" name="Google Shape;531;p50"/>
          <p:cNvPicPr preferRelativeResize="0"/>
          <p:nvPr/>
        </p:nvPicPr>
        <p:blipFill rotWithShape="1">
          <a:blip r:embed="rId4">
            <a:alphaModFix/>
          </a:blip>
          <a:srcRect b="0" l="0" r="0" t="0"/>
          <a:stretch/>
        </p:blipFill>
        <p:spPr>
          <a:xfrm>
            <a:off x="3690875" y="665849"/>
            <a:ext cx="8919612" cy="3657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Using Data Science: Social Network Platforms</a:t>
            </a:r>
            <a:endParaRPr sz="2200"/>
          </a:p>
        </p:txBody>
      </p:sp>
      <p:sp>
        <p:nvSpPr>
          <p:cNvPr id="538" name="Google Shape;538;p51"/>
          <p:cNvSpPr txBox="1"/>
          <p:nvPr>
            <p:ph idx="2" type="body"/>
          </p:nvPr>
        </p:nvSpPr>
        <p:spPr>
          <a:xfrm>
            <a:off x="204940" y="1109404"/>
            <a:ext cx="1605106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LinkedIn uses data points from its users to provide them with relevant digital services and data products.</a:t>
            </a:r>
            <a:endParaRPr/>
          </a:p>
        </p:txBody>
      </p:sp>
      <p:grpSp>
        <p:nvGrpSpPr>
          <p:cNvPr id="539" name="Google Shape;539;p51"/>
          <p:cNvGrpSpPr/>
          <p:nvPr/>
        </p:nvGrpSpPr>
        <p:grpSpPr>
          <a:xfrm>
            <a:off x="1004812" y="2077490"/>
            <a:ext cx="7026799" cy="3484659"/>
            <a:chOff x="1584809" y="1628360"/>
            <a:chExt cx="7791262" cy="3863766"/>
          </a:xfrm>
        </p:grpSpPr>
        <p:pic>
          <p:nvPicPr>
            <p:cNvPr id="540" name="Google Shape;540;p51"/>
            <p:cNvPicPr preferRelativeResize="0"/>
            <p:nvPr/>
          </p:nvPicPr>
          <p:blipFill rotWithShape="1">
            <a:blip r:embed="rId3">
              <a:alphaModFix/>
            </a:blip>
            <a:srcRect b="0" l="0" r="0" t="0"/>
            <a:stretch/>
          </p:blipFill>
          <p:spPr>
            <a:xfrm>
              <a:off x="1584809" y="1628360"/>
              <a:ext cx="7791262" cy="3863766"/>
            </a:xfrm>
            <a:prstGeom prst="rect">
              <a:avLst/>
            </a:prstGeom>
            <a:noFill/>
            <a:ln cap="flat" cmpd="sng" w="9525">
              <a:solidFill>
                <a:srgbClr val="3F3F3F"/>
              </a:solidFill>
              <a:prstDash val="solid"/>
              <a:round/>
              <a:headEnd len="sm" w="sm" type="none"/>
              <a:tailEnd len="sm" w="sm" type="none"/>
            </a:ln>
          </p:spPr>
        </p:pic>
        <p:sp>
          <p:nvSpPr>
            <p:cNvPr id="541" name="Google Shape;541;p51"/>
            <p:cNvSpPr/>
            <p:nvPr/>
          </p:nvSpPr>
          <p:spPr>
            <a:xfrm>
              <a:off x="2078660" y="1969592"/>
              <a:ext cx="457199" cy="241655"/>
            </a:xfrm>
            <a:prstGeom prst="rect">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542" name="Google Shape;542;p51"/>
            <p:cNvSpPr/>
            <p:nvPr/>
          </p:nvSpPr>
          <p:spPr>
            <a:xfrm>
              <a:off x="3289457" y="4127107"/>
              <a:ext cx="1289551" cy="175114"/>
            </a:xfrm>
            <a:prstGeom prst="rect">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543" name="Google Shape;543;p51"/>
            <p:cNvSpPr/>
            <p:nvPr/>
          </p:nvSpPr>
          <p:spPr>
            <a:xfrm>
              <a:off x="4089206" y="2406945"/>
              <a:ext cx="548641" cy="163854"/>
            </a:xfrm>
            <a:prstGeom prst="rect">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grpSp>
      <p:pic>
        <p:nvPicPr>
          <p:cNvPr id="544" name="Google Shape;544;p51"/>
          <p:cNvPicPr preferRelativeResize="0"/>
          <p:nvPr/>
        </p:nvPicPr>
        <p:blipFill rotWithShape="1">
          <a:blip r:embed="rId4">
            <a:alphaModFix/>
          </a:blip>
          <a:srcRect b="0" l="0" r="0" t="0"/>
          <a:stretch/>
        </p:blipFill>
        <p:spPr>
          <a:xfrm>
            <a:off x="1007702" y="5798519"/>
            <a:ext cx="7029082" cy="2833150"/>
          </a:xfrm>
          <a:prstGeom prst="rect">
            <a:avLst/>
          </a:prstGeom>
          <a:noFill/>
          <a:ln cap="flat" cmpd="sng" w="9525">
            <a:solidFill>
              <a:srgbClr val="3F3F3F"/>
            </a:solidFill>
            <a:prstDash val="solid"/>
            <a:round/>
            <a:headEnd len="sm" w="sm" type="none"/>
            <a:tailEnd len="sm" w="sm" type="none"/>
          </a:ln>
        </p:spPr>
      </p:pic>
      <p:sp>
        <p:nvSpPr>
          <p:cNvPr id="545" name="Google Shape;545;p51"/>
          <p:cNvSpPr/>
          <p:nvPr/>
        </p:nvSpPr>
        <p:spPr>
          <a:xfrm>
            <a:off x="4987044" y="5059969"/>
            <a:ext cx="652425" cy="434545"/>
          </a:xfrm>
          <a:prstGeom prst="rect">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546" name="Google Shape;546;p51"/>
          <p:cNvSpPr/>
          <p:nvPr/>
        </p:nvSpPr>
        <p:spPr>
          <a:xfrm>
            <a:off x="1656377" y="8299092"/>
            <a:ext cx="4003019" cy="241455"/>
          </a:xfrm>
          <a:prstGeom prst="rect">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547" name="Google Shape;547;p51"/>
          <p:cNvSpPr/>
          <p:nvPr/>
        </p:nvSpPr>
        <p:spPr>
          <a:xfrm>
            <a:off x="1656377" y="6167487"/>
            <a:ext cx="4003019" cy="2131605"/>
          </a:xfrm>
          <a:prstGeom prst="rect">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cxnSp>
        <p:nvCxnSpPr>
          <p:cNvPr id="548" name="Google Shape;548;p51"/>
          <p:cNvCxnSpPr>
            <a:stCxn id="541" idx="3"/>
            <a:endCxn id="549" idx="1"/>
          </p:cNvCxnSpPr>
          <p:nvPr/>
        </p:nvCxnSpPr>
        <p:spPr>
          <a:xfrm flipH="1" rot="10800000">
            <a:off x="1862547" y="2373613"/>
            <a:ext cx="7553700" cy="120600"/>
          </a:xfrm>
          <a:prstGeom prst="bentConnector3">
            <a:avLst>
              <a:gd fmla="val 50001" name="adj1"/>
            </a:avLst>
          </a:prstGeom>
          <a:noFill/>
          <a:ln cap="flat" cmpd="sng" w="19050">
            <a:solidFill>
              <a:srgbClr val="FF9021"/>
            </a:solidFill>
            <a:prstDash val="solid"/>
            <a:miter lim="800000"/>
            <a:headEnd len="sm" w="sm" type="none"/>
            <a:tailEnd len="sm" w="sm" type="none"/>
          </a:ln>
        </p:spPr>
      </p:cxnSp>
      <p:cxnSp>
        <p:nvCxnSpPr>
          <p:cNvPr id="550" name="Google Shape;550;p51"/>
          <p:cNvCxnSpPr/>
          <p:nvPr/>
        </p:nvCxnSpPr>
        <p:spPr>
          <a:xfrm>
            <a:off x="3758292" y="2839854"/>
            <a:ext cx="5589900" cy="360600"/>
          </a:xfrm>
          <a:prstGeom prst="bentConnector3">
            <a:avLst>
              <a:gd fmla="val 79423" name="adj1"/>
            </a:avLst>
          </a:prstGeom>
          <a:noFill/>
          <a:ln cap="flat" cmpd="sng" w="19050">
            <a:solidFill>
              <a:srgbClr val="FF9021"/>
            </a:solidFill>
            <a:prstDash val="solid"/>
            <a:miter lim="800000"/>
            <a:headEnd len="sm" w="sm" type="none"/>
            <a:tailEnd len="sm" w="sm" type="none"/>
          </a:ln>
        </p:spPr>
      </p:cxnSp>
      <p:cxnSp>
        <p:nvCxnSpPr>
          <p:cNvPr id="551" name="Google Shape;551;p51"/>
          <p:cNvCxnSpPr>
            <a:stCxn id="546" idx="3"/>
            <a:endCxn id="552" idx="1"/>
          </p:cNvCxnSpPr>
          <p:nvPr/>
        </p:nvCxnSpPr>
        <p:spPr>
          <a:xfrm flipH="1" rot="10800000">
            <a:off x="5659396" y="8117120"/>
            <a:ext cx="3756900" cy="302700"/>
          </a:xfrm>
          <a:prstGeom prst="bentConnector3">
            <a:avLst>
              <a:gd fmla="val 69524" name="adj1"/>
            </a:avLst>
          </a:prstGeom>
          <a:noFill/>
          <a:ln cap="flat" cmpd="sng" w="19050">
            <a:solidFill>
              <a:srgbClr val="FF9021"/>
            </a:solidFill>
            <a:prstDash val="solid"/>
            <a:miter lim="800000"/>
            <a:headEnd len="sm" w="sm" type="none"/>
            <a:tailEnd len="sm" w="sm" type="none"/>
          </a:ln>
        </p:spPr>
      </p:cxnSp>
      <p:cxnSp>
        <p:nvCxnSpPr>
          <p:cNvPr id="553" name="Google Shape;553;p51"/>
          <p:cNvCxnSpPr>
            <a:stCxn id="547" idx="3"/>
            <a:endCxn id="554" idx="1"/>
          </p:cNvCxnSpPr>
          <p:nvPr/>
        </p:nvCxnSpPr>
        <p:spPr>
          <a:xfrm flipH="1" rot="10800000">
            <a:off x="5659396" y="7176590"/>
            <a:ext cx="3756900" cy="56700"/>
          </a:xfrm>
          <a:prstGeom prst="straightConnector1">
            <a:avLst/>
          </a:prstGeom>
          <a:noFill/>
          <a:ln cap="flat" cmpd="sng" w="19050">
            <a:solidFill>
              <a:srgbClr val="FF9021"/>
            </a:solidFill>
            <a:prstDash val="solid"/>
            <a:miter lim="800000"/>
            <a:headEnd len="sm" w="sm" type="none"/>
            <a:tailEnd len="sm" w="sm" type="none"/>
          </a:ln>
        </p:spPr>
      </p:cxnSp>
      <p:sp>
        <p:nvSpPr>
          <p:cNvPr id="549" name="Google Shape;549;p51"/>
          <p:cNvSpPr/>
          <p:nvPr/>
        </p:nvSpPr>
        <p:spPr>
          <a:xfrm>
            <a:off x="9416391" y="2123815"/>
            <a:ext cx="1016987"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Profile</a:t>
            </a:r>
            <a:endParaRPr b="1" i="0" sz="2200" u="none" cap="none" strike="noStrike">
              <a:solidFill>
                <a:srgbClr val="3F3F3F"/>
              </a:solidFill>
              <a:latin typeface="Open Sans Light"/>
              <a:ea typeface="Open Sans Light"/>
              <a:cs typeface="Open Sans Light"/>
              <a:sym typeface="Open Sans Light"/>
            </a:endParaRPr>
          </a:p>
        </p:txBody>
      </p:sp>
      <p:sp>
        <p:nvSpPr>
          <p:cNvPr id="555" name="Google Shape;555;p51"/>
          <p:cNvSpPr/>
          <p:nvPr/>
        </p:nvSpPr>
        <p:spPr>
          <a:xfrm>
            <a:off x="9416392" y="3930108"/>
            <a:ext cx="1258170"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Location</a:t>
            </a:r>
            <a:endParaRPr b="1" i="0" sz="2200" u="none" cap="none" strike="noStrike">
              <a:solidFill>
                <a:srgbClr val="3F3F3F"/>
              </a:solidFill>
              <a:latin typeface="Open Sans Light"/>
              <a:ea typeface="Open Sans Light"/>
              <a:cs typeface="Open Sans Light"/>
              <a:sym typeface="Open Sans Light"/>
            </a:endParaRPr>
          </a:p>
        </p:txBody>
      </p:sp>
      <p:sp>
        <p:nvSpPr>
          <p:cNvPr id="552" name="Google Shape;552;p51"/>
          <p:cNvSpPr/>
          <p:nvPr/>
        </p:nvSpPr>
        <p:spPr>
          <a:xfrm>
            <a:off x="9416392" y="7867113"/>
            <a:ext cx="849440"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Likes</a:t>
            </a:r>
            <a:endParaRPr b="1" i="0" sz="2200" u="none" cap="none" strike="noStrike">
              <a:solidFill>
                <a:srgbClr val="3F3F3F"/>
              </a:solidFill>
              <a:latin typeface="Open Sans Light"/>
              <a:ea typeface="Open Sans Light"/>
              <a:cs typeface="Open Sans Light"/>
              <a:sym typeface="Open Sans Light"/>
            </a:endParaRPr>
          </a:p>
        </p:txBody>
      </p:sp>
      <p:sp>
        <p:nvSpPr>
          <p:cNvPr id="556" name="Google Shape;556;p51"/>
          <p:cNvSpPr/>
          <p:nvPr/>
        </p:nvSpPr>
        <p:spPr>
          <a:xfrm>
            <a:off x="9416392" y="2944589"/>
            <a:ext cx="1258170"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Groups</a:t>
            </a:r>
            <a:endParaRPr b="1" i="0" sz="2200" u="none" cap="none" strike="noStrike">
              <a:solidFill>
                <a:srgbClr val="3F3F3F"/>
              </a:solidFill>
              <a:latin typeface="Open Sans Light"/>
              <a:ea typeface="Open Sans Light"/>
              <a:cs typeface="Open Sans Light"/>
              <a:sym typeface="Open Sans Light"/>
            </a:endParaRPr>
          </a:p>
        </p:txBody>
      </p:sp>
      <p:sp>
        <p:nvSpPr>
          <p:cNvPr id="554" name="Google Shape;554;p51"/>
          <p:cNvSpPr/>
          <p:nvPr/>
        </p:nvSpPr>
        <p:spPr>
          <a:xfrm>
            <a:off x="9416392" y="6926702"/>
            <a:ext cx="849440"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Post</a:t>
            </a:r>
            <a:endParaRPr b="1" i="0" sz="2200" u="none" cap="none" strike="noStrike">
              <a:solidFill>
                <a:srgbClr val="3F3F3F"/>
              </a:solidFill>
              <a:latin typeface="Open Sans Light"/>
              <a:ea typeface="Open Sans Light"/>
              <a:cs typeface="Open Sans Light"/>
              <a:sym typeface="Open Sans Light"/>
            </a:endParaRPr>
          </a:p>
        </p:txBody>
      </p:sp>
      <p:sp>
        <p:nvSpPr>
          <p:cNvPr id="557" name="Google Shape;557;p51"/>
          <p:cNvSpPr/>
          <p:nvPr/>
        </p:nvSpPr>
        <p:spPr>
          <a:xfrm>
            <a:off x="9393133" y="4880355"/>
            <a:ext cx="1937731" cy="49987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Connections</a:t>
            </a:r>
            <a:endParaRPr b="1" i="0" sz="2200" u="none" cap="none" strike="noStrike">
              <a:solidFill>
                <a:srgbClr val="3F3F3F"/>
              </a:solidFill>
              <a:latin typeface="Open Sans Light"/>
              <a:ea typeface="Open Sans Light"/>
              <a:cs typeface="Open Sans Light"/>
              <a:sym typeface="Open Sans Light"/>
            </a:endParaRPr>
          </a:p>
        </p:txBody>
      </p:sp>
      <p:sp>
        <p:nvSpPr>
          <p:cNvPr id="558" name="Google Shape;558;p51"/>
          <p:cNvSpPr/>
          <p:nvPr/>
        </p:nvSpPr>
        <p:spPr>
          <a:xfrm>
            <a:off x="11592202" y="2118268"/>
            <a:ext cx="584208" cy="6315487"/>
          </a:xfrm>
          <a:prstGeom prst="rightBrace">
            <a:avLst>
              <a:gd fmla="val 40060" name="adj1"/>
              <a:gd fmla="val 50000" name="adj2"/>
            </a:avLst>
          </a:prstGeom>
          <a:noFill/>
          <a:ln cap="flat" cmpd="sng" w="19050">
            <a:solidFill>
              <a:srgbClr val="FF902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559" name="Google Shape;559;p51"/>
          <p:cNvSpPr/>
          <p:nvPr/>
        </p:nvSpPr>
        <p:spPr>
          <a:xfrm>
            <a:off x="14605739" y="4321588"/>
            <a:ext cx="1381369" cy="66944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Digital Services</a:t>
            </a:r>
            <a:endParaRPr b="0" i="0" sz="2200" u="none" cap="none" strike="noStrike">
              <a:solidFill>
                <a:srgbClr val="000000"/>
              </a:solidFill>
              <a:latin typeface="Arial"/>
              <a:ea typeface="Arial"/>
              <a:cs typeface="Arial"/>
              <a:sym typeface="Arial"/>
            </a:endParaRPr>
          </a:p>
        </p:txBody>
      </p:sp>
      <p:sp>
        <p:nvSpPr>
          <p:cNvPr id="560" name="Google Shape;560;p51"/>
          <p:cNvSpPr/>
          <p:nvPr/>
        </p:nvSpPr>
        <p:spPr>
          <a:xfrm>
            <a:off x="14669691" y="5634005"/>
            <a:ext cx="1381369" cy="66944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Data Products</a:t>
            </a:r>
            <a:endParaRPr b="0" i="0" sz="2200" u="none" cap="none" strike="noStrike">
              <a:solidFill>
                <a:srgbClr val="000000"/>
              </a:solidFill>
              <a:latin typeface="Arial"/>
              <a:ea typeface="Arial"/>
              <a:cs typeface="Arial"/>
              <a:sym typeface="Arial"/>
            </a:endParaRPr>
          </a:p>
        </p:txBody>
      </p:sp>
      <p:sp>
        <p:nvSpPr>
          <p:cNvPr id="561" name="Google Shape;561;p51"/>
          <p:cNvSpPr/>
          <p:nvPr/>
        </p:nvSpPr>
        <p:spPr>
          <a:xfrm rot="-5400000">
            <a:off x="10428443" y="4563617"/>
            <a:ext cx="2095277" cy="138136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Data Points</a:t>
            </a:r>
            <a:endParaRPr b="0" i="0" sz="2200" u="none" cap="none" strike="noStrike">
              <a:solidFill>
                <a:srgbClr val="000000"/>
              </a:solidFill>
              <a:latin typeface="Arial"/>
              <a:ea typeface="Arial"/>
              <a:cs typeface="Arial"/>
              <a:sym typeface="Arial"/>
            </a:endParaRPr>
          </a:p>
        </p:txBody>
      </p:sp>
      <p:sp>
        <p:nvSpPr>
          <p:cNvPr id="562" name="Google Shape;562;p51"/>
          <p:cNvSpPr/>
          <p:nvPr/>
        </p:nvSpPr>
        <p:spPr>
          <a:xfrm rot="-5400000">
            <a:off x="12887459" y="4585328"/>
            <a:ext cx="2095277" cy="1381369"/>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3F3F3F"/>
                </a:solidFill>
                <a:latin typeface="Open Sans Light"/>
                <a:ea typeface="Open Sans Light"/>
                <a:cs typeface="Open Sans Light"/>
                <a:sym typeface="Open Sans Light"/>
              </a:rPr>
              <a:t>Information</a:t>
            </a:r>
            <a:endParaRPr b="0" i="0" sz="2200" u="none" cap="none" strike="noStrike">
              <a:solidFill>
                <a:srgbClr val="000000"/>
              </a:solidFill>
              <a:latin typeface="Arial"/>
              <a:ea typeface="Arial"/>
              <a:cs typeface="Arial"/>
              <a:sym typeface="Arial"/>
            </a:endParaRPr>
          </a:p>
        </p:txBody>
      </p:sp>
      <p:cxnSp>
        <p:nvCxnSpPr>
          <p:cNvPr id="563" name="Google Shape;563;p51"/>
          <p:cNvCxnSpPr/>
          <p:nvPr/>
        </p:nvCxnSpPr>
        <p:spPr>
          <a:xfrm>
            <a:off x="13434905" y="5291265"/>
            <a:ext cx="402813" cy="0"/>
          </a:xfrm>
          <a:prstGeom prst="straightConnector1">
            <a:avLst/>
          </a:prstGeom>
          <a:noFill/>
          <a:ln cap="flat" cmpd="sng" w="19050">
            <a:solidFill>
              <a:srgbClr val="FF9021"/>
            </a:solidFill>
            <a:prstDash val="solid"/>
            <a:miter lim="800000"/>
            <a:headEnd len="sm" w="sm" type="none"/>
            <a:tailEnd len="sm" w="sm" type="none"/>
          </a:ln>
        </p:spPr>
      </p:cxnSp>
      <p:cxnSp>
        <p:nvCxnSpPr>
          <p:cNvPr id="564" name="Google Shape;564;p51"/>
          <p:cNvCxnSpPr>
            <a:stCxn id="542" idx="2"/>
            <a:endCxn id="555" idx="1"/>
          </p:cNvCxnSpPr>
          <p:nvPr/>
        </p:nvCxnSpPr>
        <p:spPr>
          <a:xfrm rot="-5400000">
            <a:off x="6115615" y="1188096"/>
            <a:ext cx="309000" cy="6292800"/>
          </a:xfrm>
          <a:prstGeom prst="bentConnector4">
            <a:avLst>
              <a:gd fmla="val -73980" name="adj1"/>
              <a:gd fmla="val 54620" name="adj2"/>
            </a:avLst>
          </a:prstGeom>
          <a:noFill/>
          <a:ln cap="flat" cmpd="sng" w="19050">
            <a:solidFill>
              <a:srgbClr val="FF9021"/>
            </a:solidFill>
            <a:prstDash val="solid"/>
            <a:miter lim="800000"/>
            <a:headEnd len="sm" w="sm" type="none"/>
            <a:tailEnd len="sm" w="sm" type="none"/>
          </a:ln>
        </p:spPr>
      </p:cxnSp>
      <p:cxnSp>
        <p:nvCxnSpPr>
          <p:cNvPr id="565" name="Google Shape;565;p51"/>
          <p:cNvCxnSpPr/>
          <p:nvPr/>
        </p:nvCxnSpPr>
        <p:spPr>
          <a:xfrm flipH="1" rot="10800000">
            <a:off x="5659396" y="5146303"/>
            <a:ext cx="3756900" cy="108000"/>
          </a:xfrm>
          <a:prstGeom prst="bentConnector3">
            <a:avLst>
              <a:gd fmla="val 4872" name="adj1"/>
            </a:avLst>
          </a:prstGeom>
          <a:noFill/>
          <a:ln cap="flat" cmpd="sng" w="19050">
            <a:solidFill>
              <a:srgbClr val="FF9021"/>
            </a:solidFill>
            <a:prstDash val="solid"/>
            <a:miter lim="800000"/>
            <a:headEnd len="sm" w="sm" type="none"/>
            <a:tailEnd len="sm" w="sm" type="none"/>
          </a:ln>
        </p:spPr>
      </p:cxnSp>
      <p:cxnSp>
        <p:nvCxnSpPr>
          <p:cNvPr id="566" name="Google Shape;566;p51"/>
          <p:cNvCxnSpPr/>
          <p:nvPr/>
        </p:nvCxnSpPr>
        <p:spPr>
          <a:xfrm flipH="1" rot="10800000">
            <a:off x="14099055" y="4676622"/>
            <a:ext cx="747000" cy="627000"/>
          </a:xfrm>
          <a:prstGeom prst="bentConnector3">
            <a:avLst>
              <a:gd fmla="val 50006" name="adj1"/>
            </a:avLst>
          </a:prstGeom>
          <a:noFill/>
          <a:ln cap="flat" cmpd="sng" w="19050">
            <a:solidFill>
              <a:srgbClr val="FF9021"/>
            </a:solidFill>
            <a:prstDash val="solid"/>
            <a:miter lim="800000"/>
            <a:headEnd len="sm" w="sm" type="none"/>
            <a:tailEnd len="sm" w="sm" type="none"/>
          </a:ln>
        </p:spPr>
      </p:cxnSp>
      <p:cxnSp>
        <p:nvCxnSpPr>
          <p:cNvPr id="567" name="Google Shape;567;p51"/>
          <p:cNvCxnSpPr/>
          <p:nvPr/>
        </p:nvCxnSpPr>
        <p:spPr>
          <a:xfrm>
            <a:off x="14097105" y="5300391"/>
            <a:ext cx="747000" cy="627000"/>
          </a:xfrm>
          <a:prstGeom prst="bentConnector3">
            <a:avLst>
              <a:gd fmla="val 50006" name="adj1"/>
            </a:avLst>
          </a:prstGeom>
          <a:noFill/>
          <a:ln cap="flat" cmpd="sng" w="19050">
            <a:solidFill>
              <a:srgbClr val="FF9021"/>
            </a:solidFill>
            <a:prstDash val="solid"/>
            <a:miter lim="800000"/>
            <a:headEnd len="sm" w="sm" type="none"/>
            <a:tailEnd len="sm" w="sm" type="none"/>
          </a:ln>
        </p:spPr>
      </p:cxnSp>
      <p:pic>
        <p:nvPicPr>
          <p:cNvPr id="568" name="Google Shape;568;p51"/>
          <p:cNvPicPr preferRelativeResize="0"/>
          <p:nvPr/>
        </p:nvPicPr>
        <p:blipFill rotWithShape="1">
          <a:blip r:embed="rId5">
            <a:alphaModFix/>
          </a:blip>
          <a:srcRect b="0" l="0" r="0" t="0"/>
          <a:stretch/>
        </p:blipFill>
        <p:spPr>
          <a:xfrm>
            <a:off x="12279079" y="4676765"/>
            <a:ext cx="1063585" cy="1332352"/>
          </a:xfrm>
          <a:prstGeom prst="rect">
            <a:avLst/>
          </a:prstGeom>
          <a:noFill/>
          <a:ln>
            <a:noFill/>
          </a:ln>
        </p:spPr>
      </p:pic>
      <p:pic>
        <p:nvPicPr>
          <p:cNvPr id="569" name="Google Shape;569;p51"/>
          <p:cNvPicPr preferRelativeResize="0"/>
          <p:nvPr/>
        </p:nvPicPr>
        <p:blipFill rotWithShape="1">
          <a:blip r:embed="rId6">
            <a:alphaModFix/>
          </a:blip>
          <a:srcRect b="0" l="0" r="0" t="0"/>
          <a:stretch/>
        </p:blipFill>
        <p:spPr>
          <a:xfrm>
            <a:off x="2754316" y="665849"/>
            <a:ext cx="10792730" cy="3657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5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Using Data Science: Search Engines</a:t>
            </a:r>
            <a:endParaRPr sz="2200"/>
          </a:p>
        </p:txBody>
      </p:sp>
      <p:pic>
        <p:nvPicPr>
          <p:cNvPr id="576" name="Google Shape;576;p52"/>
          <p:cNvPicPr preferRelativeResize="0"/>
          <p:nvPr/>
        </p:nvPicPr>
        <p:blipFill rotWithShape="1">
          <a:blip r:embed="rId3">
            <a:alphaModFix/>
          </a:blip>
          <a:srcRect b="0" l="0" r="0" t="0"/>
          <a:stretch/>
        </p:blipFill>
        <p:spPr>
          <a:xfrm>
            <a:off x="745892" y="2812231"/>
            <a:ext cx="15159828" cy="2981326"/>
          </a:xfrm>
          <a:prstGeom prst="rect">
            <a:avLst/>
          </a:prstGeom>
          <a:noFill/>
          <a:ln>
            <a:noFill/>
          </a:ln>
        </p:spPr>
      </p:pic>
      <p:cxnSp>
        <p:nvCxnSpPr>
          <p:cNvPr id="577" name="Google Shape;577;p52"/>
          <p:cNvCxnSpPr/>
          <p:nvPr/>
        </p:nvCxnSpPr>
        <p:spPr>
          <a:xfrm flipH="1">
            <a:off x="4246446" y="2410711"/>
            <a:ext cx="482600" cy="685800"/>
          </a:xfrm>
          <a:prstGeom prst="straightConnector1">
            <a:avLst/>
          </a:prstGeom>
          <a:noFill/>
          <a:ln cap="flat" cmpd="sng" w="9525">
            <a:solidFill>
              <a:schemeClr val="accent1"/>
            </a:solidFill>
            <a:prstDash val="solid"/>
            <a:miter lim="800000"/>
            <a:headEnd len="sm" w="sm" type="none"/>
            <a:tailEnd len="med" w="med" type="triangle"/>
          </a:ln>
        </p:spPr>
      </p:cxnSp>
      <p:sp>
        <p:nvSpPr>
          <p:cNvPr id="578" name="Google Shape;578;p52"/>
          <p:cNvSpPr txBox="1"/>
          <p:nvPr/>
        </p:nvSpPr>
        <p:spPr>
          <a:xfrm>
            <a:off x="4282069" y="2095069"/>
            <a:ext cx="2806700"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C55A11"/>
                </a:solidFill>
                <a:latin typeface="Open Sans"/>
                <a:ea typeface="Open Sans"/>
                <a:cs typeface="Open Sans"/>
                <a:sym typeface="Open Sans"/>
              </a:rPr>
              <a:t>Search keyword</a:t>
            </a:r>
            <a:endParaRPr b="0" i="0" sz="2200" u="none" cap="none" strike="noStrike">
              <a:solidFill>
                <a:srgbClr val="000000"/>
              </a:solidFill>
              <a:latin typeface="Arial"/>
              <a:ea typeface="Arial"/>
              <a:cs typeface="Arial"/>
              <a:sym typeface="Arial"/>
            </a:endParaRPr>
          </a:p>
        </p:txBody>
      </p:sp>
      <p:sp>
        <p:nvSpPr>
          <p:cNvPr id="579" name="Google Shape;579;p52"/>
          <p:cNvSpPr/>
          <p:nvPr/>
        </p:nvSpPr>
        <p:spPr>
          <a:xfrm>
            <a:off x="6586374" y="3842714"/>
            <a:ext cx="484119" cy="1435100"/>
          </a:xfrm>
          <a:prstGeom prst="rightBrace">
            <a:avLst>
              <a:gd fmla="val 8333"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dk1"/>
              </a:solidFill>
              <a:latin typeface="Open Sans Light"/>
              <a:ea typeface="Open Sans Light"/>
              <a:cs typeface="Open Sans Light"/>
              <a:sym typeface="Open Sans Light"/>
            </a:endParaRPr>
          </a:p>
        </p:txBody>
      </p:sp>
      <p:sp>
        <p:nvSpPr>
          <p:cNvPr id="580" name="Google Shape;580;p52"/>
          <p:cNvSpPr txBox="1"/>
          <p:nvPr/>
        </p:nvSpPr>
        <p:spPr>
          <a:xfrm>
            <a:off x="7048199" y="4302735"/>
            <a:ext cx="8719626"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C55A11"/>
                </a:solidFill>
                <a:latin typeface="Open Sans"/>
                <a:ea typeface="Open Sans"/>
                <a:cs typeface="Open Sans"/>
                <a:sym typeface="Open Sans"/>
              </a:rPr>
              <a:t>Autocomplete feature is fed by data models (Machine Learning)</a:t>
            </a:r>
            <a:endParaRPr b="0" i="0" sz="2200" u="none" cap="none" strike="noStrike">
              <a:solidFill>
                <a:srgbClr val="000000"/>
              </a:solidFill>
              <a:latin typeface="Arial"/>
              <a:ea typeface="Arial"/>
              <a:cs typeface="Arial"/>
              <a:sym typeface="Arial"/>
            </a:endParaRPr>
          </a:p>
        </p:txBody>
      </p:sp>
      <p:cxnSp>
        <p:nvCxnSpPr>
          <p:cNvPr id="581" name="Google Shape;581;p52"/>
          <p:cNvCxnSpPr/>
          <p:nvPr/>
        </p:nvCxnSpPr>
        <p:spPr>
          <a:xfrm flipH="1" rot="10800000">
            <a:off x="3534937" y="5771255"/>
            <a:ext cx="890859" cy="433968"/>
          </a:xfrm>
          <a:prstGeom prst="straightConnector1">
            <a:avLst/>
          </a:prstGeom>
          <a:noFill/>
          <a:ln cap="flat" cmpd="sng" w="9525">
            <a:solidFill>
              <a:schemeClr val="accent1"/>
            </a:solidFill>
            <a:prstDash val="solid"/>
            <a:miter lim="800000"/>
            <a:headEnd len="sm" w="sm" type="none"/>
            <a:tailEnd len="med" w="med" type="triangle"/>
          </a:ln>
        </p:spPr>
      </p:cxnSp>
      <p:sp>
        <p:nvSpPr>
          <p:cNvPr id="582" name="Google Shape;582;p52"/>
          <p:cNvSpPr txBox="1"/>
          <p:nvPr/>
        </p:nvSpPr>
        <p:spPr>
          <a:xfrm>
            <a:off x="347546" y="6266514"/>
            <a:ext cx="5473391"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C55A11"/>
                </a:solidFill>
                <a:latin typeface="Open Sans"/>
                <a:ea typeface="Open Sans"/>
                <a:cs typeface="Open Sans"/>
                <a:sym typeface="Open Sans"/>
              </a:rPr>
              <a:t>Fast and real-time analytics is made possible by modern and advanced infrastructure, tools, and technologies</a:t>
            </a:r>
            <a:endParaRPr b="0" i="0" sz="2200" u="none" cap="none" strike="noStrike">
              <a:solidFill>
                <a:srgbClr val="000000"/>
              </a:solidFill>
              <a:latin typeface="Arial"/>
              <a:ea typeface="Arial"/>
              <a:cs typeface="Arial"/>
              <a:sym typeface="Arial"/>
            </a:endParaRPr>
          </a:p>
        </p:txBody>
      </p:sp>
      <p:sp>
        <p:nvSpPr>
          <p:cNvPr id="583" name="Google Shape;583;p52"/>
          <p:cNvSpPr txBox="1"/>
          <p:nvPr/>
        </p:nvSpPr>
        <p:spPr>
          <a:xfrm>
            <a:off x="9121698" y="6618471"/>
            <a:ext cx="6519747" cy="1323439"/>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2000"/>
              <a:buFont typeface="Open Sans"/>
              <a:buAutoNum type="arabicPeriod"/>
            </a:pPr>
            <a:r>
              <a:rPr b="0" i="0" lang="en-US" sz="2200" u="none" cap="none" strike="noStrike">
                <a:solidFill>
                  <a:schemeClr val="dk1"/>
                </a:solidFill>
                <a:latin typeface="Open Sans"/>
                <a:ea typeface="Open Sans"/>
                <a:cs typeface="Open Sans"/>
                <a:sym typeface="Open Sans"/>
              </a:rPr>
              <a:t> Query Volume – Unique and verifiable users</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2000"/>
              <a:buFont typeface="Open Sans"/>
              <a:buAutoNum type="arabicPeriod"/>
            </a:pPr>
            <a:r>
              <a:rPr b="0" i="0" lang="en-US" sz="2200" u="none" cap="none" strike="noStrike">
                <a:solidFill>
                  <a:schemeClr val="dk1"/>
                </a:solidFill>
                <a:latin typeface="Open Sans"/>
                <a:ea typeface="Open Sans"/>
                <a:cs typeface="Open Sans"/>
                <a:sym typeface="Open Sans"/>
              </a:rPr>
              <a:t> Geographical locations</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2000"/>
              <a:buFont typeface="Open Sans"/>
              <a:buAutoNum type="arabicPeriod"/>
            </a:pPr>
            <a:r>
              <a:rPr b="0" i="0" lang="en-US" sz="2200" u="none" cap="none" strike="noStrike">
                <a:solidFill>
                  <a:schemeClr val="dk1"/>
                </a:solidFill>
                <a:latin typeface="Open Sans"/>
                <a:ea typeface="Open Sans"/>
                <a:cs typeface="Open Sans"/>
                <a:sym typeface="Open Sans"/>
              </a:rPr>
              <a:t> Keyword/phrase matches on the web</a:t>
            </a:r>
            <a:endParaRPr b="0" i="0" sz="2200" u="none" cap="none" strike="noStrike">
              <a:solidFill>
                <a:srgbClr val="000000"/>
              </a:solidFill>
              <a:latin typeface="Arial"/>
              <a:ea typeface="Arial"/>
              <a:cs typeface="Arial"/>
              <a:sym typeface="Arial"/>
            </a:endParaRPr>
          </a:p>
          <a:p>
            <a:pPr indent="-228600" lvl="0" marL="228600" marR="0" rtl="0" algn="l">
              <a:lnSpc>
                <a:spcPct val="100000"/>
              </a:lnSpc>
              <a:spcBef>
                <a:spcPts val="0"/>
              </a:spcBef>
              <a:spcAft>
                <a:spcPts val="0"/>
              </a:spcAft>
              <a:buClr>
                <a:schemeClr val="dk1"/>
              </a:buClr>
              <a:buSzPts val="2000"/>
              <a:buFont typeface="Open Sans"/>
              <a:buAutoNum type="arabicPeriod"/>
            </a:pPr>
            <a:r>
              <a:rPr b="0" i="0" lang="en-US" sz="2200" u="none" cap="none" strike="noStrike">
                <a:solidFill>
                  <a:schemeClr val="dk1"/>
                </a:solidFill>
                <a:latin typeface="Open Sans"/>
                <a:ea typeface="Open Sans"/>
                <a:cs typeface="Open Sans"/>
                <a:sym typeface="Open Sans"/>
              </a:rPr>
              <a:t> Some scrubbing for inappropriate content</a:t>
            </a:r>
            <a:endParaRPr b="0" i="0" sz="2200" u="none" cap="none" strike="noStrike">
              <a:solidFill>
                <a:srgbClr val="000000"/>
              </a:solidFill>
              <a:latin typeface="Arial"/>
              <a:ea typeface="Arial"/>
              <a:cs typeface="Arial"/>
              <a:sym typeface="Arial"/>
            </a:endParaRPr>
          </a:p>
        </p:txBody>
      </p:sp>
      <p:sp>
        <p:nvSpPr>
          <p:cNvPr id="584" name="Google Shape;584;p52"/>
          <p:cNvSpPr/>
          <p:nvPr/>
        </p:nvSpPr>
        <p:spPr>
          <a:xfrm>
            <a:off x="9132850" y="6116014"/>
            <a:ext cx="6512311" cy="501805"/>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Influencing Factors </a:t>
            </a:r>
            <a:endParaRPr b="0" i="0" sz="2200" u="none" cap="none" strike="noStrike">
              <a:solidFill>
                <a:srgbClr val="000000"/>
              </a:solidFill>
              <a:latin typeface="Arial"/>
              <a:ea typeface="Arial"/>
              <a:cs typeface="Arial"/>
              <a:sym typeface="Arial"/>
            </a:endParaRPr>
          </a:p>
        </p:txBody>
      </p:sp>
      <p:cxnSp>
        <p:nvCxnSpPr>
          <p:cNvPr id="585" name="Google Shape;585;p52"/>
          <p:cNvCxnSpPr/>
          <p:nvPr/>
        </p:nvCxnSpPr>
        <p:spPr>
          <a:xfrm>
            <a:off x="10794380" y="4766716"/>
            <a:ext cx="758283" cy="1193180"/>
          </a:xfrm>
          <a:prstGeom prst="straightConnector1">
            <a:avLst/>
          </a:prstGeom>
          <a:noFill/>
          <a:ln cap="flat" cmpd="sng" w="9525">
            <a:solidFill>
              <a:schemeClr val="accent1"/>
            </a:solidFill>
            <a:prstDash val="solid"/>
            <a:miter lim="800000"/>
            <a:headEnd len="sm" w="sm" type="none"/>
            <a:tailEnd len="med" w="med" type="stealth"/>
          </a:ln>
        </p:spPr>
      </p:cxnSp>
      <p:sp>
        <p:nvSpPr>
          <p:cNvPr id="586" name="Google Shape;586;p52"/>
          <p:cNvSpPr txBox="1"/>
          <p:nvPr>
            <p:ph idx="2" type="body"/>
          </p:nvPr>
        </p:nvSpPr>
        <p:spPr>
          <a:xfrm>
            <a:off x="1164477" y="1119578"/>
            <a:ext cx="14322659"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Google uses Data Science to provide relevant search recommendations as the user types a query.</a:t>
            </a:r>
            <a:endParaRPr/>
          </a:p>
        </p:txBody>
      </p:sp>
      <p:pic>
        <p:nvPicPr>
          <p:cNvPr id="587" name="Google Shape;587;p52"/>
          <p:cNvPicPr preferRelativeResize="0"/>
          <p:nvPr/>
        </p:nvPicPr>
        <p:blipFill rotWithShape="1">
          <a:blip r:embed="rId4">
            <a:alphaModFix/>
          </a:blip>
          <a:srcRect b="0" l="0" r="0" t="0"/>
          <a:stretch/>
        </p:blipFill>
        <p:spPr>
          <a:xfrm>
            <a:off x="3889499" y="665849"/>
            <a:ext cx="8522364" cy="3657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Using Data Science: Healthcare</a:t>
            </a:r>
            <a:endParaRPr sz="2200"/>
          </a:p>
        </p:txBody>
      </p:sp>
      <p:sp>
        <p:nvSpPr>
          <p:cNvPr id="594" name="Google Shape;594;p53"/>
          <p:cNvSpPr txBox="1"/>
          <p:nvPr/>
        </p:nvSpPr>
        <p:spPr>
          <a:xfrm>
            <a:off x="1334282" y="4131438"/>
            <a:ext cx="246784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Wearable device</a:t>
            </a:r>
            <a:endParaRPr b="0" i="0" sz="2200" u="none" cap="none" strike="noStrike">
              <a:solidFill>
                <a:srgbClr val="000000"/>
              </a:solidFill>
              <a:latin typeface="Arial"/>
              <a:ea typeface="Arial"/>
              <a:cs typeface="Arial"/>
              <a:sym typeface="Arial"/>
            </a:endParaRPr>
          </a:p>
        </p:txBody>
      </p:sp>
      <p:sp>
        <p:nvSpPr>
          <p:cNvPr id="595" name="Google Shape;595;p53"/>
          <p:cNvSpPr txBox="1"/>
          <p:nvPr/>
        </p:nvSpPr>
        <p:spPr>
          <a:xfrm>
            <a:off x="4343996" y="3453024"/>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Biometric data transfer</a:t>
            </a:r>
            <a:endParaRPr b="0" i="0" sz="2200" u="none" cap="none" strike="noStrike">
              <a:solidFill>
                <a:srgbClr val="000000"/>
              </a:solidFill>
              <a:latin typeface="Arial"/>
              <a:ea typeface="Arial"/>
              <a:cs typeface="Arial"/>
              <a:sym typeface="Arial"/>
            </a:endParaRPr>
          </a:p>
        </p:txBody>
      </p:sp>
      <p:sp>
        <p:nvSpPr>
          <p:cNvPr id="596" name="Google Shape;596;p53"/>
          <p:cNvSpPr txBox="1"/>
          <p:nvPr/>
        </p:nvSpPr>
        <p:spPr>
          <a:xfrm>
            <a:off x="6702809" y="3453024"/>
            <a:ext cx="246784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IoT Gateway</a:t>
            </a:r>
            <a:endParaRPr b="0" i="0" sz="2200" u="none" cap="none" strike="noStrike">
              <a:solidFill>
                <a:srgbClr val="000000"/>
              </a:solidFill>
              <a:latin typeface="Arial"/>
              <a:ea typeface="Arial"/>
              <a:cs typeface="Arial"/>
              <a:sym typeface="Arial"/>
            </a:endParaRPr>
          </a:p>
        </p:txBody>
      </p:sp>
      <p:sp>
        <p:nvSpPr>
          <p:cNvPr id="597" name="Google Shape;597;p53"/>
          <p:cNvSpPr txBox="1"/>
          <p:nvPr/>
        </p:nvSpPr>
        <p:spPr>
          <a:xfrm>
            <a:off x="9513396" y="3453024"/>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Data transfer to Servers</a:t>
            </a:r>
            <a:endParaRPr b="0" i="0" sz="2200" u="none" cap="none" strike="noStrike">
              <a:solidFill>
                <a:srgbClr val="000000"/>
              </a:solidFill>
              <a:latin typeface="Arial"/>
              <a:ea typeface="Arial"/>
              <a:cs typeface="Arial"/>
              <a:sym typeface="Arial"/>
            </a:endParaRPr>
          </a:p>
        </p:txBody>
      </p:sp>
      <p:sp>
        <p:nvSpPr>
          <p:cNvPr id="598" name="Google Shape;598;p53"/>
          <p:cNvSpPr txBox="1"/>
          <p:nvPr/>
        </p:nvSpPr>
        <p:spPr>
          <a:xfrm>
            <a:off x="12313404" y="3469878"/>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Enterprise Infrastructure</a:t>
            </a:r>
            <a:endParaRPr b="0" i="0" sz="2200" u="none" cap="none" strike="noStrike">
              <a:solidFill>
                <a:srgbClr val="000000"/>
              </a:solidFill>
              <a:latin typeface="Arial"/>
              <a:ea typeface="Arial"/>
              <a:cs typeface="Arial"/>
              <a:sym typeface="Arial"/>
            </a:endParaRPr>
          </a:p>
        </p:txBody>
      </p:sp>
      <p:sp>
        <p:nvSpPr>
          <p:cNvPr id="599" name="Google Shape;599;p53"/>
          <p:cNvSpPr txBox="1"/>
          <p:nvPr/>
        </p:nvSpPr>
        <p:spPr>
          <a:xfrm>
            <a:off x="6702809" y="8093491"/>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Engagement Dashboard</a:t>
            </a:r>
            <a:endParaRPr b="0" i="0" sz="2200" u="none" cap="none" strike="noStrike">
              <a:solidFill>
                <a:srgbClr val="000000"/>
              </a:solidFill>
              <a:latin typeface="Arial"/>
              <a:ea typeface="Arial"/>
              <a:cs typeface="Arial"/>
              <a:sym typeface="Arial"/>
            </a:endParaRPr>
          </a:p>
        </p:txBody>
      </p:sp>
      <p:sp>
        <p:nvSpPr>
          <p:cNvPr id="600" name="Google Shape;600;p53"/>
          <p:cNvSpPr txBox="1"/>
          <p:nvPr/>
        </p:nvSpPr>
        <p:spPr>
          <a:xfrm>
            <a:off x="1630480" y="7764595"/>
            <a:ext cx="271351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Make informed decisions</a:t>
            </a:r>
            <a:endParaRPr b="0" i="0" sz="2200" u="none" cap="none" strike="noStrike">
              <a:solidFill>
                <a:srgbClr val="000000"/>
              </a:solidFill>
              <a:latin typeface="Arial"/>
              <a:ea typeface="Arial"/>
              <a:cs typeface="Arial"/>
              <a:sym typeface="Arial"/>
            </a:endParaRPr>
          </a:p>
        </p:txBody>
      </p:sp>
      <p:sp>
        <p:nvSpPr>
          <p:cNvPr id="601" name="Google Shape;601;p53"/>
          <p:cNvSpPr txBox="1"/>
          <p:nvPr/>
        </p:nvSpPr>
        <p:spPr>
          <a:xfrm>
            <a:off x="12310481" y="7869010"/>
            <a:ext cx="246784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Data Analytics</a:t>
            </a:r>
            <a:endParaRPr b="0" i="0" sz="2200" u="none" cap="none" strike="noStrike">
              <a:solidFill>
                <a:srgbClr val="000000"/>
              </a:solidFill>
              <a:latin typeface="Arial"/>
              <a:ea typeface="Arial"/>
              <a:cs typeface="Arial"/>
              <a:sym typeface="Arial"/>
            </a:endParaRPr>
          </a:p>
        </p:txBody>
      </p:sp>
      <p:sp>
        <p:nvSpPr>
          <p:cNvPr id="602" name="Google Shape;602;p53"/>
          <p:cNvSpPr txBox="1"/>
          <p:nvPr>
            <p:ph idx="2" type="body"/>
          </p:nvPr>
        </p:nvSpPr>
        <p:spPr>
          <a:xfrm>
            <a:off x="1207326" y="1134080"/>
            <a:ext cx="13881103"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Wearable devices use Data Science to analyze data gathered by their biometric sensors.</a:t>
            </a:r>
            <a:endParaRPr/>
          </a:p>
        </p:txBody>
      </p:sp>
      <p:pic>
        <p:nvPicPr>
          <p:cNvPr id="603" name="Google Shape;603;p53"/>
          <p:cNvPicPr preferRelativeResize="0"/>
          <p:nvPr/>
        </p:nvPicPr>
        <p:blipFill rotWithShape="1">
          <a:blip r:embed="rId3">
            <a:alphaModFix/>
          </a:blip>
          <a:srcRect b="0" l="0" r="0" t="0"/>
          <a:stretch/>
        </p:blipFill>
        <p:spPr>
          <a:xfrm>
            <a:off x="2087160" y="2047124"/>
            <a:ext cx="1182215" cy="2101370"/>
          </a:xfrm>
          <a:prstGeom prst="rect">
            <a:avLst/>
          </a:prstGeom>
          <a:noFill/>
          <a:ln>
            <a:noFill/>
          </a:ln>
        </p:spPr>
      </p:pic>
      <p:pic>
        <p:nvPicPr>
          <p:cNvPr id="604" name="Google Shape;604;p53"/>
          <p:cNvPicPr preferRelativeResize="0"/>
          <p:nvPr/>
        </p:nvPicPr>
        <p:blipFill rotWithShape="1">
          <a:blip r:embed="rId4">
            <a:alphaModFix/>
          </a:blip>
          <a:srcRect b="0" l="0" r="0" t="0"/>
          <a:stretch/>
        </p:blipFill>
        <p:spPr>
          <a:xfrm>
            <a:off x="3839525" y="2630220"/>
            <a:ext cx="412658" cy="493046"/>
          </a:xfrm>
          <a:prstGeom prst="rect">
            <a:avLst/>
          </a:prstGeom>
          <a:noFill/>
          <a:ln>
            <a:noFill/>
          </a:ln>
        </p:spPr>
      </p:pic>
      <p:pic>
        <p:nvPicPr>
          <p:cNvPr id="605" name="Google Shape;605;p53"/>
          <p:cNvPicPr preferRelativeResize="0"/>
          <p:nvPr/>
        </p:nvPicPr>
        <p:blipFill rotWithShape="1">
          <a:blip r:embed="rId5">
            <a:alphaModFix/>
          </a:blip>
          <a:srcRect b="0" l="0" r="0" t="0"/>
          <a:stretch/>
        </p:blipFill>
        <p:spPr>
          <a:xfrm>
            <a:off x="6978001" y="2234172"/>
            <a:ext cx="1663395" cy="1172318"/>
          </a:xfrm>
          <a:prstGeom prst="rect">
            <a:avLst/>
          </a:prstGeom>
          <a:noFill/>
          <a:ln>
            <a:noFill/>
          </a:ln>
        </p:spPr>
      </p:pic>
      <p:pic>
        <p:nvPicPr>
          <p:cNvPr id="606" name="Google Shape;606;p53"/>
          <p:cNvPicPr preferRelativeResize="0"/>
          <p:nvPr/>
        </p:nvPicPr>
        <p:blipFill rotWithShape="1">
          <a:blip r:embed="rId6">
            <a:alphaModFix/>
          </a:blip>
          <a:srcRect b="0" l="0" r="0" t="0"/>
          <a:stretch/>
        </p:blipFill>
        <p:spPr>
          <a:xfrm>
            <a:off x="12750944" y="2087417"/>
            <a:ext cx="1392020" cy="1365607"/>
          </a:xfrm>
          <a:prstGeom prst="rect">
            <a:avLst/>
          </a:prstGeom>
          <a:noFill/>
          <a:ln>
            <a:noFill/>
          </a:ln>
        </p:spPr>
      </p:pic>
      <p:pic>
        <p:nvPicPr>
          <p:cNvPr id="607" name="Google Shape;607;p53"/>
          <p:cNvPicPr preferRelativeResize="0"/>
          <p:nvPr/>
        </p:nvPicPr>
        <p:blipFill rotWithShape="1">
          <a:blip r:embed="rId4">
            <a:alphaModFix/>
          </a:blip>
          <a:srcRect b="0" l="0" r="0" t="0"/>
          <a:stretch/>
        </p:blipFill>
        <p:spPr>
          <a:xfrm>
            <a:off x="8872219" y="2512702"/>
            <a:ext cx="627315" cy="749520"/>
          </a:xfrm>
          <a:prstGeom prst="rect">
            <a:avLst/>
          </a:prstGeom>
          <a:noFill/>
          <a:ln>
            <a:noFill/>
          </a:ln>
        </p:spPr>
      </p:pic>
      <p:grpSp>
        <p:nvGrpSpPr>
          <p:cNvPr id="608" name="Google Shape;608;p53"/>
          <p:cNvGrpSpPr/>
          <p:nvPr/>
        </p:nvGrpSpPr>
        <p:grpSpPr>
          <a:xfrm>
            <a:off x="4656285" y="2545640"/>
            <a:ext cx="1899313" cy="601144"/>
            <a:chOff x="4067033" y="1752493"/>
            <a:chExt cx="1899313" cy="601144"/>
          </a:xfrm>
        </p:grpSpPr>
        <p:cxnSp>
          <p:nvCxnSpPr>
            <p:cNvPr id="609" name="Google Shape;609;p53"/>
            <p:cNvCxnSpPr/>
            <p:nvPr/>
          </p:nvCxnSpPr>
          <p:spPr>
            <a:xfrm>
              <a:off x="4067033" y="1752493"/>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0" name="Google Shape;610;p53"/>
            <p:cNvCxnSpPr/>
            <p:nvPr/>
          </p:nvCxnSpPr>
          <p:spPr>
            <a:xfrm>
              <a:off x="4233081" y="2058196"/>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1" name="Google Shape;611;p53"/>
            <p:cNvCxnSpPr/>
            <p:nvPr/>
          </p:nvCxnSpPr>
          <p:spPr>
            <a:xfrm>
              <a:off x="4492388" y="2353637"/>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12" name="Google Shape;612;p53"/>
          <p:cNvGrpSpPr/>
          <p:nvPr/>
        </p:nvGrpSpPr>
        <p:grpSpPr>
          <a:xfrm>
            <a:off x="9766083" y="2545640"/>
            <a:ext cx="1899313" cy="639244"/>
            <a:chOff x="8900615" y="1744499"/>
            <a:chExt cx="1899313" cy="639244"/>
          </a:xfrm>
        </p:grpSpPr>
        <p:cxnSp>
          <p:nvCxnSpPr>
            <p:cNvPr id="613" name="Google Shape;613;p53"/>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4" name="Google Shape;614;p53"/>
            <p:cNvCxnSpPr/>
            <p:nvPr/>
          </p:nvCxnSpPr>
          <p:spPr>
            <a:xfrm>
              <a:off x="9066663" y="20502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5" name="Google Shape;615;p53"/>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16" name="Google Shape;616;p53"/>
          <p:cNvGrpSpPr/>
          <p:nvPr/>
        </p:nvGrpSpPr>
        <p:grpSpPr>
          <a:xfrm rot="5400000">
            <a:off x="12657902" y="4593745"/>
            <a:ext cx="1644453" cy="762817"/>
            <a:chOff x="8900615" y="1744499"/>
            <a:chExt cx="1899313" cy="639244"/>
          </a:xfrm>
        </p:grpSpPr>
        <p:cxnSp>
          <p:nvCxnSpPr>
            <p:cNvPr id="617" name="Google Shape;617;p53"/>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8" name="Google Shape;618;p53"/>
            <p:cNvCxnSpPr/>
            <p:nvPr/>
          </p:nvCxnSpPr>
          <p:spPr>
            <a:xfrm>
              <a:off x="9066663" y="2043674"/>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19" name="Google Shape;619;p53"/>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20" name="Google Shape;620;p53"/>
          <p:cNvGrpSpPr/>
          <p:nvPr/>
        </p:nvGrpSpPr>
        <p:grpSpPr>
          <a:xfrm rot="10800000">
            <a:off x="9328723" y="6117266"/>
            <a:ext cx="1899313" cy="639244"/>
            <a:chOff x="8900615" y="1744499"/>
            <a:chExt cx="1899313" cy="639244"/>
          </a:xfrm>
        </p:grpSpPr>
        <p:cxnSp>
          <p:nvCxnSpPr>
            <p:cNvPr id="621" name="Google Shape;621;p53"/>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22" name="Google Shape;622;p53"/>
            <p:cNvCxnSpPr/>
            <p:nvPr/>
          </p:nvCxnSpPr>
          <p:spPr>
            <a:xfrm>
              <a:off x="9066663" y="2075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23" name="Google Shape;623;p53"/>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pic>
        <p:nvPicPr>
          <p:cNvPr id="624" name="Google Shape;624;p53"/>
          <p:cNvPicPr preferRelativeResize="0"/>
          <p:nvPr/>
        </p:nvPicPr>
        <p:blipFill rotWithShape="1">
          <a:blip r:embed="rId7">
            <a:alphaModFix/>
          </a:blip>
          <a:srcRect b="0" l="0" r="0" t="0"/>
          <a:stretch/>
        </p:blipFill>
        <p:spPr>
          <a:xfrm>
            <a:off x="7102709" y="4572000"/>
            <a:ext cx="1753751" cy="3418183"/>
          </a:xfrm>
          <a:prstGeom prst="rect">
            <a:avLst/>
          </a:prstGeom>
          <a:noFill/>
          <a:ln>
            <a:noFill/>
          </a:ln>
        </p:spPr>
      </p:pic>
      <p:grpSp>
        <p:nvGrpSpPr>
          <p:cNvPr id="625" name="Google Shape;625;p53"/>
          <p:cNvGrpSpPr/>
          <p:nvPr/>
        </p:nvGrpSpPr>
        <p:grpSpPr>
          <a:xfrm rot="10800000">
            <a:off x="4328190" y="6105785"/>
            <a:ext cx="1899313" cy="639244"/>
            <a:chOff x="8900615" y="1744499"/>
            <a:chExt cx="1899313" cy="639244"/>
          </a:xfrm>
        </p:grpSpPr>
        <p:cxnSp>
          <p:nvCxnSpPr>
            <p:cNvPr id="626" name="Google Shape;626;p53"/>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27" name="Google Shape;627;p53"/>
            <p:cNvCxnSpPr/>
            <p:nvPr/>
          </p:nvCxnSpPr>
          <p:spPr>
            <a:xfrm>
              <a:off x="9066663" y="2075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28" name="Google Shape;628;p53"/>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pic>
        <p:nvPicPr>
          <p:cNvPr id="629" name="Google Shape;629;p53"/>
          <p:cNvPicPr preferRelativeResize="0"/>
          <p:nvPr/>
        </p:nvPicPr>
        <p:blipFill rotWithShape="1">
          <a:blip r:embed="rId8">
            <a:alphaModFix/>
          </a:blip>
          <a:srcRect b="0" l="0" r="0" t="0"/>
          <a:stretch/>
        </p:blipFill>
        <p:spPr>
          <a:xfrm>
            <a:off x="2459791" y="5137118"/>
            <a:ext cx="809569" cy="2655671"/>
          </a:xfrm>
          <a:prstGeom prst="rect">
            <a:avLst/>
          </a:prstGeom>
          <a:noFill/>
          <a:ln>
            <a:noFill/>
          </a:ln>
        </p:spPr>
      </p:pic>
      <p:pic>
        <p:nvPicPr>
          <p:cNvPr id="630" name="Google Shape;630;p53"/>
          <p:cNvPicPr preferRelativeResize="0"/>
          <p:nvPr/>
        </p:nvPicPr>
        <p:blipFill rotWithShape="1">
          <a:blip r:embed="rId9">
            <a:alphaModFix/>
          </a:blip>
          <a:srcRect b="0" l="0" r="0" t="0"/>
          <a:stretch/>
        </p:blipFill>
        <p:spPr>
          <a:xfrm>
            <a:off x="12539373" y="5715673"/>
            <a:ext cx="1893581" cy="2372088"/>
          </a:xfrm>
          <a:prstGeom prst="rect">
            <a:avLst/>
          </a:prstGeom>
          <a:noFill/>
          <a:ln>
            <a:noFill/>
          </a:ln>
        </p:spPr>
      </p:pic>
      <p:pic>
        <p:nvPicPr>
          <p:cNvPr id="631" name="Google Shape;631;p53"/>
          <p:cNvPicPr preferRelativeResize="0"/>
          <p:nvPr/>
        </p:nvPicPr>
        <p:blipFill rotWithShape="1">
          <a:blip r:embed="rId10">
            <a:alphaModFix/>
          </a:blip>
          <a:srcRect b="0" l="0" r="0" t="0"/>
          <a:stretch/>
        </p:blipFill>
        <p:spPr>
          <a:xfrm>
            <a:off x="4428033" y="665849"/>
            <a:ext cx="7445296"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500"/>
                                        <p:tgtEl>
                                          <p:spTgt spid="6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5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4"/>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Using Data Science: Finance</a:t>
            </a:r>
            <a:endParaRPr sz="2200"/>
          </a:p>
        </p:txBody>
      </p:sp>
      <p:sp>
        <p:nvSpPr>
          <p:cNvPr id="638" name="Google Shape;638;p54"/>
          <p:cNvSpPr txBox="1"/>
          <p:nvPr/>
        </p:nvSpPr>
        <p:spPr>
          <a:xfrm>
            <a:off x="1005957" y="4677435"/>
            <a:ext cx="246784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Loan Applicant </a:t>
            </a:r>
            <a:endParaRPr b="0" i="0" sz="2200" u="none" cap="none" strike="noStrike">
              <a:solidFill>
                <a:srgbClr val="000000"/>
              </a:solidFill>
              <a:latin typeface="Arial"/>
              <a:ea typeface="Arial"/>
              <a:cs typeface="Arial"/>
              <a:sym typeface="Arial"/>
            </a:endParaRPr>
          </a:p>
        </p:txBody>
      </p:sp>
      <p:grpSp>
        <p:nvGrpSpPr>
          <p:cNvPr id="639" name="Google Shape;639;p54"/>
          <p:cNvGrpSpPr/>
          <p:nvPr/>
        </p:nvGrpSpPr>
        <p:grpSpPr>
          <a:xfrm rot="5400000">
            <a:off x="12629061" y="4557817"/>
            <a:ext cx="1644453" cy="762817"/>
            <a:chOff x="8900615" y="1744499"/>
            <a:chExt cx="1899313" cy="639244"/>
          </a:xfrm>
        </p:grpSpPr>
        <p:cxnSp>
          <p:nvCxnSpPr>
            <p:cNvPr id="640" name="Google Shape;640;p54"/>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41" name="Google Shape;641;p54"/>
            <p:cNvCxnSpPr/>
            <p:nvPr/>
          </p:nvCxnSpPr>
          <p:spPr>
            <a:xfrm>
              <a:off x="9066663" y="2075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42" name="Google Shape;642;p54"/>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43" name="Google Shape;643;p54"/>
          <p:cNvGrpSpPr/>
          <p:nvPr/>
        </p:nvGrpSpPr>
        <p:grpSpPr>
          <a:xfrm rot="10800000">
            <a:off x="10031087" y="6257942"/>
            <a:ext cx="1899313" cy="639244"/>
            <a:chOff x="8900615" y="1744499"/>
            <a:chExt cx="1899313" cy="639244"/>
          </a:xfrm>
        </p:grpSpPr>
        <p:cxnSp>
          <p:nvCxnSpPr>
            <p:cNvPr id="644" name="Google Shape;644;p54"/>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45" name="Google Shape;645;p54"/>
            <p:cNvCxnSpPr/>
            <p:nvPr/>
          </p:nvCxnSpPr>
          <p:spPr>
            <a:xfrm>
              <a:off x="9066663" y="2075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46" name="Google Shape;646;p54"/>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47" name="Google Shape;647;p54"/>
          <p:cNvGrpSpPr/>
          <p:nvPr/>
        </p:nvGrpSpPr>
        <p:grpSpPr>
          <a:xfrm rot="10800000">
            <a:off x="4632989" y="6246461"/>
            <a:ext cx="1899313" cy="639244"/>
            <a:chOff x="8900615" y="1744499"/>
            <a:chExt cx="1899313" cy="639244"/>
          </a:xfrm>
        </p:grpSpPr>
        <p:cxnSp>
          <p:nvCxnSpPr>
            <p:cNvPr id="648" name="Google Shape;648;p54"/>
            <p:cNvCxnSpPr/>
            <p:nvPr/>
          </p:nvCxnSpPr>
          <p:spPr>
            <a:xfrm>
              <a:off x="8900615" y="174449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49" name="Google Shape;649;p54"/>
            <p:cNvCxnSpPr/>
            <p:nvPr/>
          </p:nvCxnSpPr>
          <p:spPr>
            <a:xfrm>
              <a:off x="9066663" y="2075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50" name="Google Shape;650;p54"/>
            <p:cNvCxnSpPr/>
            <p:nvPr/>
          </p:nvCxnSpPr>
          <p:spPr>
            <a:xfrm>
              <a:off x="9325970" y="2383743"/>
              <a:ext cx="1473958" cy="0"/>
            </a:xfrm>
            <a:prstGeom prst="straightConnector1">
              <a:avLst/>
            </a:prstGeom>
            <a:noFill/>
            <a:ln cap="flat" cmpd="sng" w="28575">
              <a:solidFill>
                <a:schemeClr val="accent1"/>
              </a:solidFill>
              <a:prstDash val="dot"/>
              <a:miter lim="800000"/>
              <a:headEnd len="sm" w="sm" type="none"/>
              <a:tailEnd len="med" w="med" type="triangle"/>
            </a:ln>
          </p:spPr>
        </p:cxnSp>
      </p:grpSp>
      <p:sp>
        <p:nvSpPr>
          <p:cNvPr id="651" name="Google Shape;651;p54"/>
          <p:cNvSpPr txBox="1"/>
          <p:nvPr/>
        </p:nvSpPr>
        <p:spPr>
          <a:xfrm>
            <a:off x="6532302" y="4067344"/>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Loan Application Portal</a:t>
            </a:r>
            <a:endParaRPr b="0" i="0" sz="2200" u="none" cap="none" strike="noStrike">
              <a:solidFill>
                <a:srgbClr val="000000"/>
              </a:solidFill>
              <a:latin typeface="Arial"/>
              <a:ea typeface="Arial"/>
              <a:cs typeface="Arial"/>
              <a:sym typeface="Arial"/>
            </a:endParaRPr>
          </a:p>
        </p:txBody>
      </p:sp>
      <p:sp>
        <p:nvSpPr>
          <p:cNvPr id="652" name="Google Shape;652;p54"/>
          <p:cNvSpPr txBox="1"/>
          <p:nvPr/>
        </p:nvSpPr>
        <p:spPr>
          <a:xfrm>
            <a:off x="9818194" y="3688950"/>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Data transfer to Servers</a:t>
            </a:r>
            <a:endParaRPr b="0" i="0" sz="2200" u="none" cap="none" strike="noStrike">
              <a:solidFill>
                <a:srgbClr val="000000"/>
              </a:solidFill>
              <a:latin typeface="Arial"/>
              <a:ea typeface="Arial"/>
              <a:cs typeface="Arial"/>
              <a:sym typeface="Arial"/>
            </a:endParaRPr>
          </a:p>
        </p:txBody>
      </p:sp>
      <p:sp>
        <p:nvSpPr>
          <p:cNvPr id="653" name="Google Shape;653;p54"/>
          <p:cNvSpPr txBox="1"/>
          <p:nvPr/>
        </p:nvSpPr>
        <p:spPr>
          <a:xfrm>
            <a:off x="12618202" y="3705804"/>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Enterprise Infrastructure</a:t>
            </a:r>
            <a:endParaRPr b="0" i="0" sz="2200" u="none" cap="none" strike="noStrike">
              <a:solidFill>
                <a:srgbClr val="000000"/>
              </a:solidFill>
              <a:latin typeface="Arial"/>
              <a:ea typeface="Arial"/>
              <a:cs typeface="Arial"/>
              <a:sym typeface="Arial"/>
            </a:endParaRPr>
          </a:p>
        </p:txBody>
      </p:sp>
      <p:sp>
        <p:nvSpPr>
          <p:cNvPr id="654" name="Google Shape;654;p54"/>
          <p:cNvSpPr txBox="1"/>
          <p:nvPr/>
        </p:nvSpPr>
        <p:spPr>
          <a:xfrm>
            <a:off x="2469277" y="7595213"/>
            <a:ext cx="271351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Make informed decisions</a:t>
            </a:r>
            <a:endParaRPr b="0" i="0" sz="2200" u="none" cap="none" strike="noStrike">
              <a:solidFill>
                <a:srgbClr val="000000"/>
              </a:solidFill>
              <a:latin typeface="Arial"/>
              <a:ea typeface="Arial"/>
              <a:cs typeface="Arial"/>
              <a:sym typeface="Arial"/>
            </a:endParaRPr>
          </a:p>
        </p:txBody>
      </p:sp>
      <p:sp>
        <p:nvSpPr>
          <p:cNvPr id="655" name="Google Shape;655;p54"/>
          <p:cNvSpPr txBox="1"/>
          <p:nvPr/>
        </p:nvSpPr>
        <p:spPr>
          <a:xfrm>
            <a:off x="7041883" y="8136801"/>
            <a:ext cx="246784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Engagement Dashboard</a:t>
            </a:r>
            <a:endParaRPr b="0" i="0" sz="2200" u="none" cap="none" strike="noStrike">
              <a:solidFill>
                <a:srgbClr val="000000"/>
              </a:solidFill>
              <a:latin typeface="Arial"/>
              <a:ea typeface="Arial"/>
              <a:cs typeface="Arial"/>
              <a:sym typeface="Arial"/>
            </a:endParaRPr>
          </a:p>
        </p:txBody>
      </p:sp>
      <p:cxnSp>
        <p:nvCxnSpPr>
          <p:cNvPr id="656" name="Google Shape;656;p54"/>
          <p:cNvCxnSpPr/>
          <p:nvPr/>
        </p:nvCxnSpPr>
        <p:spPr>
          <a:xfrm rot="10800000">
            <a:off x="2090916" y="5690810"/>
            <a:ext cx="889500" cy="745500"/>
          </a:xfrm>
          <a:prstGeom prst="bentConnector3">
            <a:avLst>
              <a:gd fmla="val 50000" name="adj1"/>
            </a:avLst>
          </a:prstGeom>
          <a:noFill/>
          <a:ln cap="flat" cmpd="sng" w="9525">
            <a:solidFill>
              <a:schemeClr val="accent1"/>
            </a:solidFill>
            <a:prstDash val="dash"/>
            <a:miter lim="800000"/>
            <a:headEnd len="sm" w="sm" type="none"/>
            <a:tailEnd len="med" w="med" type="triangle"/>
          </a:ln>
        </p:spPr>
      </p:cxnSp>
      <p:cxnSp>
        <p:nvCxnSpPr>
          <p:cNvPr id="657" name="Google Shape;657;p54"/>
          <p:cNvCxnSpPr/>
          <p:nvPr/>
        </p:nvCxnSpPr>
        <p:spPr>
          <a:xfrm flipH="1">
            <a:off x="2086388" y="6767412"/>
            <a:ext cx="826200" cy="709500"/>
          </a:xfrm>
          <a:prstGeom prst="bentConnector3">
            <a:avLst>
              <a:gd fmla="val 50000" name="adj1"/>
            </a:avLst>
          </a:prstGeom>
          <a:noFill/>
          <a:ln cap="flat" cmpd="sng" w="9525">
            <a:solidFill>
              <a:schemeClr val="accent1"/>
            </a:solidFill>
            <a:prstDash val="dash"/>
            <a:miter lim="800000"/>
            <a:headEnd len="sm" w="sm" type="none"/>
            <a:tailEnd len="med" w="med" type="triangle"/>
          </a:ln>
        </p:spPr>
      </p:cxnSp>
      <p:pic>
        <p:nvPicPr>
          <p:cNvPr descr="http://www.onlinetitleloans.com/img/approved-icon.png" id="658" name="Google Shape;658;p54"/>
          <p:cNvPicPr preferRelativeResize="0"/>
          <p:nvPr/>
        </p:nvPicPr>
        <p:blipFill rotWithShape="1">
          <a:blip r:embed="rId3">
            <a:alphaModFix/>
          </a:blip>
          <a:srcRect b="0" l="0" r="0" t="0"/>
          <a:stretch/>
        </p:blipFill>
        <p:spPr>
          <a:xfrm>
            <a:off x="1069006" y="5445130"/>
            <a:ext cx="923568" cy="734840"/>
          </a:xfrm>
          <a:prstGeom prst="rect">
            <a:avLst/>
          </a:prstGeom>
          <a:noFill/>
          <a:ln>
            <a:noFill/>
          </a:ln>
        </p:spPr>
      </p:pic>
      <p:pic>
        <p:nvPicPr>
          <p:cNvPr descr="https://mbathenonprofitway.files.wordpress.com/2013/11/denied.jpg" id="659" name="Google Shape;659;p54"/>
          <p:cNvPicPr preferRelativeResize="0"/>
          <p:nvPr/>
        </p:nvPicPr>
        <p:blipFill rotWithShape="1">
          <a:blip r:embed="rId4">
            <a:alphaModFix/>
          </a:blip>
          <a:srcRect b="0" l="0" r="0" t="0"/>
          <a:stretch/>
        </p:blipFill>
        <p:spPr>
          <a:xfrm rot="-3237874">
            <a:off x="937037" y="7002496"/>
            <a:ext cx="1122855" cy="906804"/>
          </a:xfrm>
          <a:prstGeom prst="rect">
            <a:avLst/>
          </a:prstGeom>
          <a:noFill/>
          <a:ln>
            <a:noFill/>
          </a:ln>
        </p:spPr>
      </p:pic>
      <p:sp>
        <p:nvSpPr>
          <p:cNvPr id="660" name="Google Shape;660;p54"/>
          <p:cNvSpPr txBox="1"/>
          <p:nvPr/>
        </p:nvSpPr>
        <p:spPr>
          <a:xfrm>
            <a:off x="12615279" y="8009686"/>
            <a:ext cx="246784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Data Analytics</a:t>
            </a:r>
            <a:endParaRPr b="0" i="0" sz="2200" u="none" cap="none" strike="noStrike">
              <a:solidFill>
                <a:srgbClr val="000000"/>
              </a:solidFill>
              <a:latin typeface="Arial"/>
              <a:ea typeface="Arial"/>
              <a:cs typeface="Arial"/>
              <a:sym typeface="Arial"/>
            </a:endParaRPr>
          </a:p>
        </p:txBody>
      </p:sp>
      <p:sp>
        <p:nvSpPr>
          <p:cNvPr id="661" name="Google Shape;661;p54"/>
          <p:cNvSpPr txBox="1"/>
          <p:nvPr>
            <p:ph idx="2" type="body"/>
          </p:nvPr>
        </p:nvSpPr>
        <p:spPr>
          <a:xfrm>
            <a:off x="295903" y="1087201"/>
            <a:ext cx="15608635"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A loan manager can easily access and sift through a loan applicant’s financial details using Data Science.</a:t>
            </a:r>
            <a:endParaRPr/>
          </a:p>
        </p:txBody>
      </p:sp>
      <p:grpSp>
        <p:nvGrpSpPr>
          <p:cNvPr id="662" name="Google Shape;662;p54"/>
          <p:cNvGrpSpPr/>
          <p:nvPr/>
        </p:nvGrpSpPr>
        <p:grpSpPr>
          <a:xfrm>
            <a:off x="4419694" y="2781566"/>
            <a:ext cx="1899313" cy="639244"/>
            <a:chOff x="4419694" y="2781566"/>
            <a:chExt cx="1899313" cy="639244"/>
          </a:xfrm>
        </p:grpSpPr>
        <p:cxnSp>
          <p:nvCxnSpPr>
            <p:cNvPr id="663" name="Google Shape;663;p54"/>
            <p:cNvCxnSpPr/>
            <p:nvPr/>
          </p:nvCxnSpPr>
          <p:spPr>
            <a:xfrm>
              <a:off x="4419694" y="2781566"/>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64" name="Google Shape;664;p54"/>
            <p:cNvCxnSpPr/>
            <p:nvPr/>
          </p:nvCxnSpPr>
          <p:spPr>
            <a:xfrm>
              <a:off x="4585742" y="311266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65" name="Google Shape;665;p54"/>
            <p:cNvCxnSpPr/>
            <p:nvPr/>
          </p:nvCxnSpPr>
          <p:spPr>
            <a:xfrm>
              <a:off x="4845049" y="3420810"/>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66" name="Google Shape;666;p54"/>
          <p:cNvGrpSpPr/>
          <p:nvPr/>
        </p:nvGrpSpPr>
        <p:grpSpPr>
          <a:xfrm>
            <a:off x="10070881" y="2781566"/>
            <a:ext cx="1899313" cy="639244"/>
            <a:chOff x="10070881" y="2781566"/>
            <a:chExt cx="1899313" cy="639244"/>
          </a:xfrm>
        </p:grpSpPr>
        <p:cxnSp>
          <p:nvCxnSpPr>
            <p:cNvPr id="667" name="Google Shape;667;p54"/>
            <p:cNvCxnSpPr/>
            <p:nvPr/>
          </p:nvCxnSpPr>
          <p:spPr>
            <a:xfrm>
              <a:off x="10070881" y="2781566"/>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68" name="Google Shape;668;p54"/>
            <p:cNvCxnSpPr/>
            <p:nvPr/>
          </p:nvCxnSpPr>
          <p:spPr>
            <a:xfrm>
              <a:off x="10236929" y="3112669"/>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69" name="Google Shape;669;p54"/>
            <p:cNvCxnSpPr/>
            <p:nvPr/>
          </p:nvCxnSpPr>
          <p:spPr>
            <a:xfrm>
              <a:off x="10496236" y="3420810"/>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70" name="Google Shape;670;p54"/>
          <p:cNvGrpSpPr/>
          <p:nvPr/>
        </p:nvGrpSpPr>
        <p:grpSpPr>
          <a:xfrm>
            <a:off x="13069879" y="4116999"/>
            <a:ext cx="762816" cy="1644453"/>
            <a:chOff x="13069879" y="4116999"/>
            <a:chExt cx="762816" cy="1644453"/>
          </a:xfrm>
        </p:grpSpPr>
        <p:cxnSp>
          <p:nvCxnSpPr>
            <p:cNvPr id="671" name="Google Shape;671;p54"/>
            <p:cNvCxnSpPr/>
            <p:nvPr/>
          </p:nvCxnSpPr>
          <p:spPr>
            <a:xfrm rot="5400000">
              <a:off x="13194608" y="4755086"/>
              <a:ext cx="1276174"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72" name="Google Shape;672;p54"/>
            <p:cNvCxnSpPr/>
            <p:nvPr/>
          </p:nvCxnSpPr>
          <p:spPr>
            <a:xfrm rot="5400000">
              <a:off x="12799500" y="4898853"/>
              <a:ext cx="1276174"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73" name="Google Shape;673;p54"/>
            <p:cNvCxnSpPr/>
            <p:nvPr/>
          </p:nvCxnSpPr>
          <p:spPr>
            <a:xfrm rot="5400000">
              <a:off x="12431792" y="5123365"/>
              <a:ext cx="1276174"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74" name="Google Shape;674;p54"/>
          <p:cNvGrpSpPr/>
          <p:nvPr/>
        </p:nvGrpSpPr>
        <p:grpSpPr>
          <a:xfrm>
            <a:off x="4632989" y="6246461"/>
            <a:ext cx="1899313" cy="639244"/>
            <a:chOff x="4632989" y="6246461"/>
            <a:chExt cx="1899313" cy="639244"/>
          </a:xfrm>
        </p:grpSpPr>
        <p:cxnSp>
          <p:nvCxnSpPr>
            <p:cNvPr id="675" name="Google Shape;675;p54"/>
            <p:cNvCxnSpPr/>
            <p:nvPr/>
          </p:nvCxnSpPr>
          <p:spPr>
            <a:xfrm rot="10800000">
              <a:off x="5058344" y="6885705"/>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76" name="Google Shape;676;p54"/>
            <p:cNvCxnSpPr/>
            <p:nvPr/>
          </p:nvCxnSpPr>
          <p:spPr>
            <a:xfrm rot="10800000">
              <a:off x="4892296" y="6554602"/>
              <a:ext cx="1473958" cy="0"/>
            </a:xfrm>
            <a:prstGeom prst="straightConnector1">
              <a:avLst/>
            </a:prstGeom>
            <a:noFill/>
            <a:ln cap="flat" cmpd="sng" w="28575">
              <a:solidFill>
                <a:schemeClr val="accent1"/>
              </a:solidFill>
              <a:prstDash val="dot"/>
              <a:miter lim="800000"/>
              <a:headEnd len="sm" w="sm" type="none"/>
              <a:tailEnd len="med" w="med" type="triangle"/>
            </a:ln>
          </p:spPr>
        </p:cxnSp>
        <p:cxnSp>
          <p:nvCxnSpPr>
            <p:cNvPr id="677" name="Google Shape;677;p54"/>
            <p:cNvCxnSpPr/>
            <p:nvPr/>
          </p:nvCxnSpPr>
          <p:spPr>
            <a:xfrm rot="10800000">
              <a:off x="4632989" y="6246461"/>
              <a:ext cx="1473958" cy="0"/>
            </a:xfrm>
            <a:prstGeom prst="straightConnector1">
              <a:avLst/>
            </a:prstGeom>
            <a:noFill/>
            <a:ln cap="flat" cmpd="sng" w="28575">
              <a:solidFill>
                <a:schemeClr val="accent1"/>
              </a:solidFill>
              <a:prstDash val="dot"/>
              <a:miter lim="800000"/>
              <a:headEnd len="sm" w="sm" type="none"/>
              <a:tailEnd len="med" w="med" type="triangle"/>
            </a:ln>
          </p:spPr>
        </p:cxnSp>
      </p:grpSp>
      <p:grpSp>
        <p:nvGrpSpPr>
          <p:cNvPr id="678" name="Google Shape;678;p54"/>
          <p:cNvGrpSpPr/>
          <p:nvPr/>
        </p:nvGrpSpPr>
        <p:grpSpPr>
          <a:xfrm>
            <a:off x="684101" y="2044942"/>
            <a:ext cx="3206754" cy="3259309"/>
            <a:chOff x="684101" y="2044942"/>
            <a:chExt cx="3206754" cy="3259309"/>
          </a:xfrm>
        </p:grpSpPr>
        <p:pic>
          <p:nvPicPr>
            <p:cNvPr id="679" name="Google Shape;679;p54"/>
            <p:cNvPicPr preferRelativeResize="0"/>
            <p:nvPr/>
          </p:nvPicPr>
          <p:blipFill rotWithShape="1">
            <a:blip r:embed="rId5">
              <a:alphaModFix/>
            </a:blip>
            <a:srcRect b="0" l="0" r="0" t="0"/>
            <a:stretch/>
          </p:blipFill>
          <p:spPr>
            <a:xfrm>
              <a:off x="1922810" y="3156427"/>
              <a:ext cx="761462" cy="2147824"/>
            </a:xfrm>
            <a:prstGeom prst="rect">
              <a:avLst/>
            </a:prstGeom>
            <a:noFill/>
            <a:ln>
              <a:noFill/>
            </a:ln>
          </p:spPr>
        </p:pic>
        <p:pic>
          <p:nvPicPr>
            <p:cNvPr id="680" name="Google Shape;680;p54"/>
            <p:cNvPicPr preferRelativeResize="0"/>
            <p:nvPr/>
          </p:nvPicPr>
          <p:blipFill rotWithShape="1">
            <a:blip r:embed="rId6">
              <a:alphaModFix/>
            </a:blip>
            <a:srcRect b="0" l="0" r="0" t="0"/>
            <a:stretch/>
          </p:blipFill>
          <p:spPr>
            <a:xfrm>
              <a:off x="684101" y="2693612"/>
              <a:ext cx="707210" cy="467366"/>
            </a:xfrm>
            <a:prstGeom prst="rect">
              <a:avLst/>
            </a:prstGeom>
            <a:noFill/>
            <a:ln>
              <a:noFill/>
            </a:ln>
          </p:spPr>
        </p:pic>
        <p:pic>
          <p:nvPicPr>
            <p:cNvPr id="681" name="Google Shape;681;p54"/>
            <p:cNvPicPr preferRelativeResize="0"/>
            <p:nvPr/>
          </p:nvPicPr>
          <p:blipFill rotWithShape="1">
            <a:blip r:embed="rId7">
              <a:alphaModFix/>
            </a:blip>
            <a:srcRect b="0" l="0" r="0" t="0"/>
            <a:stretch/>
          </p:blipFill>
          <p:spPr>
            <a:xfrm>
              <a:off x="2921320" y="2833164"/>
              <a:ext cx="969535" cy="378371"/>
            </a:xfrm>
            <a:prstGeom prst="rect">
              <a:avLst/>
            </a:prstGeom>
            <a:noFill/>
            <a:ln>
              <a:noFill/>
            </a:ln>
          </p:spPr>
        </p:pic>
        <p:pic>
          <p:nvPicPr>
            <p:cNvPr id="682" name="Google Shape;682;p54"/>
            <p:cNvPicPr preferRelativeResize="0"/>
            <p:nvPr/>
          </p:nvPicPr>
          <p:blipFill rotWithShape="1">
            <a:blip r:embed="rId8">
              <a:alphaModFix/>
            </a:blip>
            <a:srcRect b="0" l="0" r="0" t="0"/>
            <a:stretch/>
          </p:blipFill>
          <p:spPr>
            <a:xfrm>
              <a:off x="1858346" y="2044942"/>
              <a:ext cx="636289" cy="435308"/>
            </a:xfrm>
            <a:prstGeom prst="rect">
              <a:avLst/>
            </a:prstGeom>
            <a:noFill/>
            <a:ln>
              <a:noFill/>
            </a:ln>
          </p:spPr>
        </p:pic>
        <p:cxnSp>
          <p:nvCxnSpPr>
            <p:cNvPr id="683" name="Google Shape;683;p54"/>
            <p:cNvCxnSpPr/>
            <p:nvPr/>
          </p:nvCxnSpPr>
          <p:spPr>
            <a:xfrm>
              <a:off x="1426279" y="3169011"/>
              <a:ext cx="411569" cy="226038"/>
            </a:xfrm>
            <a:prstGeom prst="straightConnector1">
              <a:avLst/>
            </a:prstGeom>
            <a:noFill/>
            <a:ln cap="flat" cmpd="sng" w="19050">
              <a:solidFill>
                <a:srgbClr val="595959"/>
              </a:solidFill>
              <a:prstDash val="solid"/>
              <a:miter lim="800000"/>
              <a:headEnd len="sm" w="sm" type="none"/>
              <a:tailEnd len="sm" w="sm" type="none"/>
            </a:ln>
          </p:spPr>
        </p:cxnSp>
        <p:cxnSp>
          <p:nvCxnSpPr>
            <p:cNvPr id="684" name="Google Shape;684;p54"/>
            <p:cNvCxnSpPr/>
            <p:nvPr/>
          </p:nvCxnSpPr>
          <p:spPr>
            <a:xfrm flipH="1">
              <a:off x="2195390" y="2598032"/>
              <a:ext cx="1" cy="417516"/>
            </a:xfrm>
            <a:prstGeom prst="straightConnector1">
              <a:avLst/>
            </a:prstGeom>
            <a:noFill/>
            <a:ln cap="flat" cmpd="sng" w="19050">
              <a:solidFill>
                <a:srgbClr val="595959"/>
              </a:solidFill>
              <a:prstDash val="solid"/>
              <a:miter lim="800000"/>
              <a:headEnd len="sm" w="sm" type="none"/>
              <a:tailEnd len="sm" w="sm" type="none"/>
            </a:ln>
          </p:spPr>
        </p:cxnSp>
        <p:cxnSp>
          <p:nvCxnSpPr>
            <p:cNvPr id="685" name="Google Shape;685;p54"/>
            <p:cNvCxnSpPr/>
            <p:nvPr/>
          </p:nvCxnSpPr>
          <p:spPr>
            <a:xfrm flipH="1">
              <a:off x="2515676" y="3087347"/>
              <a:ext cx="374602" cy="307702"/>
            </a:xfrm>
            <a:prstGeom prst="straightConnector1">
              <a:avLst/>
            </a:prstGeom>
            <a:noFill/>
            <a:ln cap="flat" cmpd="sng" w="19050">
              <a:solidFill>
                <a:srgbClr val="595959"/>
              </a:solidFill>
              <a:prstDash val="solid"/>
              <a:miter lim="800000"/>
              <a:headEnd len="sm" w="sm" type="none"/>
              <a:tailEnd len="sm" w="sm" type="none"/>
            </a:ln>
          </p:spPr>
        </p:cxnSp>
      </p:grpSp>
      <p:pic>
        <p:nvPicPr>
          <p:cNvPr id="686" name="Google Shape;686;p54"/>
          <p:cNvPicPr preferRelativeResize="0"/>
          <p:nvPr/>
        </p:nvPicPr>
        <p:blipFill rotWithShape="1">
          <a:blip r:embed="rId9">
            <a:alphaModFix/>
          </a:blip>
          <a:srcRect b="0" l="0" r="0" t="0"/>
          <a:stretch/>
        </p:blipFill>
        <p:spPr>
          <a:xfrm>
            <a:off x="6954108" y="2713941"/>
            <a:ext cx="1808984" cy="1144319"/>
          </a:xfrm>
          <a:prstGeom prst="rect">
            <a:avLst/>
          </a:prstGeom>
          <a:noFill/>
          <a:ln>
            <a:noFill/>
          </a:ln>
        </p:spPr>
      </p:pic>
      <p:sp>
        <p:nvSpPr>
          <p:cNvPr id="687" name="Google Shape;687;p54"/>
          <p:cNvSpPr/>
          <p:nvPr/>
        </p:nvSpPr>
        <p:spPr>
          <a:xfrm>
            <a:off x="6733961" y="5153912"/>
            <a:ext cx="2886276" cy="2855771"/>
          </a:xfrm>
          <a:prstGeom prst="roundRect">
            <a:avLst>
              <a:gd fmla="val 7138" name="adj"/>
            </a:avLst>
          </a:prstGeom>
          <a:solidFill>
            <a:schemeClr val="lt1"/>
          </a:solidFill>
          <a:ln cap="flat" cmpd="sng" w="952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pic>
        <p:nvPicPr>
          <p:cNvPr id="688" name="Google Shape;688;p54"/>
          <p:cNvPicPr preferRelativeResize="0"/>
          <p:nvPr/>
        </p:nvPicPr>
        <p:blipFill rotWithShape="1">
          <a:blip r:embed="rId10">
            <a:alphaModFix/>
          </a:blip>
          <a:srcRect b="0" l="0" r="0" t="0"/>
          <a:stretch/>
        </p:blipFill>
        <p:spPr>
          <a:xfrm>
            <a:off x="7414428" y="5285680"/>
            <a:ext cx="545887" cy="765462"/>
          </a:xfrm>
          <a:prstGeom prst="rect">
            <a:avLst/>
          </a:prstGeom>
          <a:noFill/>
          <a:ln>
            <a:noFill/>
          </a:ln>
        </p:spPr>
      </p:pic>
      <p:pic>
        <p:nvPicPr>
          <p:cNvPr id="689" name="Google Shape;689;p54"/>
          <p:cNvPicPr preferRelativeResize="0"/>
          <p:nvPr/>
        </p:nvPicPr>
        <p:blipFill rotWithShape="1">
          <a:blip r:embed="rId11">
            <a:alphaModFix/>
          </a:blip>
          <a:srcRect b="0" l="0" r="0" t="0"/>
          <a:stretch/>
        </p:blipFill>
        <p:spPr>
          <a:xfrm>
            <a:off x="7402483" y="6257942"/>
            <a:ext cx="640326" cy="793712"/>
          </a:xfrm>
          <a:prstGeom prst="rect">
            <a:avLst/>
          </a:prstGeom>
          <a:noFill/>
          <a:ln>
            <a:noFill/>
          </a:ln>
        </p:spPr>
      </p:pic>
      <p:pic>
        <p:nvPicPr>
          <p:cNvPr id="690" name="Google Shape;690;p54"/>
          <p:cNvPicPr preferRelativeResize="0"/>
          <p:nvPr/>
        </p:nvPicPr>
        <p:blipFill rotWithShape="1">
          <a:blip r:embed="rId12">
            <a:alphaModFix/>
          </a:blip>
          <a:srcRect b="0" l="0" r="0" t="0"/>
          <a:stretch/>
        </p:blipFill>
        <p:spPr>
          <a:xfrm>
            <a:off x="8337916" y="6246461"/>
            <a:ext cx="566368" cy="786310"/>
          </a:xfrm>
          <a:prstGeom prst="rect">
            <a:avLst/>
          </a:prstGeom>
          <a:noFill/>
          <a:ln>
            <a:noFill/>
          </a:ln>
        </p:spPr>
      </p:pic>
      <p:pic>
        <p:nvPicPr>
          <p:cNvPr id="691" name="Google Shape;691;p54"/>
          <p:cNvPicPr preferRelativeResize="0"/>
          <p:nvPr/>
        </p:nvPicPr>
        <p:blipFill rotWithShape="1">
          <a:blip r:embed="rId13">
            <a:alphaModFix/>
          </a:blip>
          <a:srcRect b="0" l="0" r="0" t="0"/>
          <a:stretch/>
        </p:blipFill>
        <p:spPr>
          <a:xfrm>
            <a:off x="8378574" y="5425567"/>
            <a:ext cx="556734" cy="486495"/>
          </a:xfrm>
          <a:prstGeom prst="rect">
            <a:avLst/>
          </a:prstGeom>
          <a:noFill/>
          <a:ln>
            <a:noFill/>
          </a:ln>
        </p:spPr>
      </p:pic>
      <p:sp>
        <p:nvSpPr>
          <p:cNvPr id="692" name="Google Shape;692;p54"/>
          <p:cNvSpPr txBox="1"/>
          <p:nvPr/>
        </p:nvSpPr>
        <p:spPr>
          <a:xfrm>
            <a:off x="6842655" y="7306081"/>
            <a:ext cx="3216222" cy="4671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Open Sans"/>
                <a:ea typeface="Open Sans"/>
                <a:cs typeface="Open Sans"/>
                <a:sym typeface="Open Sans"/>
              </a:rPr>
              <a:t>Credit report, Credit history, </a:t>
            </a:r>
            <a:endParaRPr b="0" i="0" sz="16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Open Sans"/>
                <a:ea typeface="Open Sans"/>
                <a:cs typeface="Open Sans"/>
                <a:sym typeface="Open Sans"/>
              </a:rPr>
              <a:t>Approved amount, Risk etc.</a:t>
            </a:r>
            <a:endParaRPr b="0" i="0" sz="1600" u="none" cap="none" strike="noStrike">
              <a:solidFill>
                <a:srgbClr val="000000"/>
              </a:solidFill>
              <a:latin typeface="Open Sans"/>
              <a:ea typeface="Open Sans"/>
              <a:cs typeface="Open Sans"/>
              <a:sym typeface="Open Sans"/>
            </a:endParaRPr>
          </a:p>
        </p:txBody>
      </p:sp>
      <p:pic>
        <p:nvPicPr>
          <p:cNvPr id="693" name="Google Shape;693;p54"/>
          <p:cNvPicPr preferRelativeResize="0"/>
          <p:nvPr/>
        </p:nvPicPr>
        <p:blipFill rotWithShape="1">
          <a:blip r:embed="rId14">
            <a:alphaModFix/>
          </a:blip>
          <a:srcRect b="0" l="0" r="0" t="0"/>
          <a:stretch/>
        </p:blipFill>
        <p:spPr>
          <a:xfrm>
            <a:off x="2912588" y="5323102"/>
            <a:ext cx="1990618" cy="2276386"/>
          </a:xfrm>
          <a:prstGeom prst="rect">
            <a:avLst/>
          </a:prstGeom>
          <a:noFill/>
          <a:ln>
            <a:noFill/>
          </a:ln>
        </p:spPr>
      </p:pic>
      <p:cxnSp>
        <p:nvCxnSpPr>
          <p:cNvPr id="694" name="Google Shape;694;p54"/>
          <p:cNvCxnSpPr/>
          <p:nvPr/>
        </p:nvCxnSpPr>
        <p:spPr>
          <a:xfrm rot="10800000">
            <a:off x="2090916" y="5690810"/>
            <a:ext cx="889500" cy="745500"/>
          </a:xfrm>
          <a:prstGeom prst="bentConnector3">
            <a:avLst>
              <a:gd fmla="val 50000" name="adj1"/>
            </a:avLst>
          </a:prstGeom>
          <a:noFill/>
          <a:ln cap="flat" cmpd="sng" w="9525">
            <a:solidFill>
              <a:schemeClr val="accent1"/>
            </a:solidFill>
            <a:prstDash val="dash"/>
            <a:miter lim="800000"/>
            <a:headEnd len="sm" w="sm" type="none"/>
            <a:tailEnd len="med" w="med" type="triangle"/>
          </a:ln>
        </p:spPr>
      </p:cxnSp>
      <p:cxnSp>
        <p:nvCxnSpPr>
          <p:cNvPr id="695" name="Google Shape;695;p54"/>
          <p:cNvCxnSpPr/>
          <p:nvPr/>
        </p:nvCxnSpPr>
        <p:spPr>
          <a:xfrm flipH="1">
            <a:off x="2086388" y="6767412"/>
            <a:ext cx="826200" cy="709500"/>
          </a:xfrm>
          <a:prstGeom prst="bentConnector3">
            <a:avLst>
              <a:gd fmla="val 50000" name="adj1"/>
            </a:avLst>
          </a:prstGeom>
          <a:noFill/>
          <a:ln cap="flat" cmpd="sng" w="9525">
            <a:solidFill>
              <a:schemeClr val="accent1"/>
            </a:solidFill>
            <a:prstDash val="dash"/>
            <a:miter lim="800000"/>
            <a:headEnd len="sm" w="sm" type="none"/>
            <a:tailEnd len="med" w="med" type="triangle"/>
          </a:ln>
        </p:spPr>
      </p:cxnSp>
      <p:pic>
        <p:nvPicPr>
          <p:cNvPr id="696" name="Google Shape;696;p54"/>
          <p:cNvPicPr preferRelativeResize="0"/>
          <p:nvPr/>
        </p:nvPicPr>
        <p:blipFill rotWithShape="1">
          <a:blip r:embed="rId15">
            <a:alphaModFix/>
          </a:blip>
          <a:srcRect b="0" l="0" r="0" t="0"/>
          <a:stretch/>
        </p:blipFill>
        <p:spPr>
          <a:xfrm>
            <a:off x="12713247" y="5418023"/>
            <a:ext cx="2238897" cy="2804667"/>
          </a:xfrm>
          <a:prstGeom prst="rect">
            <a:avLst/>
          </a:prstGeom>
          <a:noFill/>
          <a:ln>
            <a:noFill/>
          </a:ln>
        </p:spPr>
      </p:pic>
      <p:pic>
        <p:nvPicPr>
          <p:cNvPr id="697" name="Google Shape;697;p54"/>
          <p:cNvPicPr preferRelativeResize="0"/>
          <p:nvPr/>
        </p:nvPicPr>
        <p:blipFill rotWithShape="1">
          <a:blip r:embed="rId16">
            <a:alphaModFix/>
          </a:blip>
          <a:srcRect b="0" l="0" r="0" t="0"/>
          <a:stretch/>
        </p:blipFill>
        <p:spPr>
          <a:xfrm>
            <a:off x="12800284" y="2185781"/>
            <a:ext cx="1392020" cy="1365607"/>
          </a:xfrm>
          <a:prstGeom prst="rect">
            <a:avLst/>
          </a:prstGeom>
          <a:noFill/>
          <a:ln>
            <a:noFill/>
          </a:ln>
        </p:spPr>
      </p:pic>
      <p:pic>
        <p:nvPicPr>
          <p:cNvPr id="698" name="Google Shape;698;p54"/>
          <p:cNvPicPr preferRelativeResize="0"/>
          <p:nvPr/>
        </p:nvPicPr>
        <p:blipFill rotWithShape="1">
          <a:blip r:embed="rId17">
            <a:alphaModFix/>
          </a:blip>
          <a:srcRect b="0" l="0" r="0" t="0"/>
          <a:stretch/>
        </p:blipFill>
        <p:spPr>
          <a:xfrm>
            <a:off x="4799963" y="665849"/>
            <a:ext cx="6701436"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5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500"/>
                                        <p:tgtEl>
                                          <p:spTgt spid="694"/>
                                        </p:tgtEl>
                                      </p:cBhvr>
                                    </p:animEffect>
                                  </p:childTnLst>
                                </p:cTn>
                              </p:par>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7"/>
          <p:cNvSpPr txBox="1"/>
          <p:nvPr>
            <p:ph idx="1" type="body"/>
          </p:nvPr>
        </p:nvSpPr>
        <p:spPr>
          <a:xfrm>
            <a:off x="8120585" y="4114800"/>
            <a:ext cx="6960049" cy="914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333"/>
              </a:spcBef>
              <a:spcAft>
                <a:spcPts val="0"/>
              </a:spcAft>
              <a:buSzPts val="2800"/>
              <a:buNone/>
            </a:pPr>
            <a:r>
              <a:rPr lang="en-US" sz="2200"/>
              <a:t>Data Science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55"/>
          <p:cNvSpPr txBox="1"/>
          <p:nvPr>
            <p:ph idx="2" type="body"/>
          </p:nvPr>
        </p:nvSpPr>
        <p:spPr>
          <a:xfrm>
            <a:off x="651674" y="1019168"/>
            <a:ext cx="14478942" cy="11176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3F3F3F"/>
              </a:buClr>
              <a:buSzPts val="2400"/>
              <a:buNone/>
            </a:pPr>
            <a:r>
              <a:rPr lang="en-US"/>
              <a:t>The governments in different countries share large datasets from various domains with the public. </a:t>
            </a:r>
            <a:br>
              <a:rPr lang="en-US"/>
            </a:br>
            <a:r>
              <a:rPr lang="en-US"/>
              <a:t>Data.gov is a website hosted and maintained by the U.S. government.</a:t>
            </a:r>
            <a:endParaRPr/>
          </a:p>
        </p:txBody>
      </p:sp>
      <p:sp>
        <p:nvSpPr>
          <p:cNvPr id="705" name="Google Shape;705;p55"/>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Using Data Science: Public Sector</a:t>
            </a:r>
            <a:endParaRPr sz="2200"/>
          </a:p>
        </p:txBody>
      </p:sp>
      <p:pic>
        <p:nvPicPr>
          <p:cNvPr id="706" name="Google Shape;706;p55"/>
          <p:cNvPicPr preferRelativeResize="0"/>
          <p:nvPr/>
        </p:nvPicPr>
        <p:blipFill rotWithShape="1">
          <a:blip r:embed="rId3">
            <a:alphaModFix/>
          </a:blip>
          <a:srcRect b="12976" l="24260" r="24773" t="10845"/>
          <a:stretch/>
        </p:blipFill>
        <p:spPr>
          <a:xfrm>
            <a:off x="2485073" y="2257145"/>
            <a:ext cx="7574079" cy="6368265"/>
          </a:xfrm>
          <a:prstGeom prst="rect">
            <a:avLst/>
          </a:prstGeom>
          <a:noFill/>
          <a:ln cap="flat" cmpd="sng" w="12700">
            <a:solidFill>
              <a:srgbClr val="9CDAEB"/>
            </a:solidFill>
            <a:prstDash val="solid"/>
            <a:round/>
            <a:headEnd len="sm" w="sm" type="none"/>
            <a:tailEnd len="sm" w="sm" type="none"/>
          </a:ln>
        </p:spPr>
      </p:pic>
      <p:sp>
        <p:nvSpPr>
          <p:cNvPr id="707" name="Google Shape;707;p55"/>
          <p:cNvSpPr/>
          <p:nvPr/>
        </p:nvSpPr>
        <p:spPr>
          <a:xfrm>
            <a:off x="2462543" y="5805353"/>
            <a:ext cx="7596609" cy="2820057"/>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708" name="Google Shape;708;p55"/>
          <p:cNvSpPr/>
          <p:nvPr/>
        </p:nvSpPr>
        <p:spPr>
          <a:xfrm>
            <a:off x="5108590" y="4616437"/>
            <a:ext cx="2226488" cy="221115"/>
          </a:xfrm>
          <a:prstGeom prst="rect">
            <a:avLst/>
          </a:prstGeom>
          <a:noFill/>
          <a:ln cap="flat" cmpd="sng" w="25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cxnSp>
        <p:nvCxnSpPr>
          <p:cNvPr id="709" name="Google Shape;709;p55"/>
          <p:cNvCxnSpPr>
            <a:stCxn id="710" idx="1"/>
          </p:cNvCxnSpPr>
          <p:nvPr/>
        </p:nvCxnSpPr>
        <p:spPr>
          <a:xfrm rot="10800000">
            <a:off x="7354450" y="4727559"/>
            <a:ext cx="3991200" cy="30900"/>
          </a:xfrm>
          <a:prstGeom prst="straightConnector1">
            <a:avLst/>
          </a:prstGeom>
          <a:noFill/>
          <a:ln cap="flat" cmpd="sng" w="25400">
            <a:solidFill>
              <a:schemeClr val="accent2"/>
            </a:solidFill>
            <a:prstDash val="solid"/>
            <a:miter lim="800000"/>
            <a:headEnd len="sm" w="sm" type="none"/>
            <a:tailEnd len="med" w="med" type="triangle"/>
          </a:ln>
        </p:spPr>
      </p:cxnSp>
      <p:sp>
        <p:nvSpPr>
          <p:cNvPr id="710" name="Google Shape;710;p55"/>
          <p:cNvSpPr txBox="1"/>
          <p:nvPr/>
        </p:nvSpPr>
        <p:spPr>
          <a:xfrm>
            <a:off x="11345650" y="4527627"/>
            <a:ext cx="4140200"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Large collection of datasets</a:t>
            </a:r>
            <a:endParaRPr b="0" i="0" sz="2200" u="none" cap="none" strike="noStrike">
              <a:solidFill>
                <a:srgbClr val="000000"/>
              </a:solidFill>
              <a:latin typeface="Arial"/>
              <a:ea typeface="Arial"/>
              <a:cs typeface="Arial"/>
              <a:sym typeface="Arial"/>
            </a:endParaRPr>
          </a:p>
        </p:txBody>
      </p:sp>
      <p:cxnSp>
        <p:nvCxnSpPr>
          <p:cNvPr id="711" name="Google Shape;711;p55"/>
          <p:cNvCxnSpPr/>
          <p:nvPr/>
        </p:nvCxnSpPr>
        <p:spPr>
          <a:xfrm rot="10800000">
            <a:off x="10059154" y="7373748"/>
            <a:ext cx="1365164" cy="0"/>
          </a:xfrm>
          <a:prstGeom prst="straightConnector1">
            <a:avLst/>
          </a:prstGeom>
          <a:noFill/>
          <a:ln cap="flat" cmpd="sng" w="25400">
            <a:solidFill>
              <a:schemeClr val="accent2"/>
            </a:solidFill>
            <a:prstDash val="solid"/>
            <a:miter lim="800000"/>
            <a:headEnd len="sm" w="sm" type="none"/>
            <a:tailEnd len="med" w="med" type="triangle"/>
          </a:ln>
        </p:spPr>
      </p:cxnSp>
      <p:sp>
        <p:nvSpPr>
          <p:cNvPr id="712" name="Google Shape;712;p55"/>
          <p:cNvSpPr txBox="1"/>
          <p:nvPr/>
        </p:nvSpPr>
        <p:spPr>
          <a:xfrm>
            <a:off x="11424318" y="7174381"/>
            <a:ext cx="2989513"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3F3F3F"/>
                </a:solidFill>
                <a:latin typeface="Open Sans"/>
                <a:ea typeface="Open Sans"/>
                <a:cs typeface="Open Sans"/>
                <a:sym typeface="Open Sans"/>
              </a:rPr>
              <a:t>Sectors/Domains</a:t>
            </a:r>
            <a:endParaRPr b="0" i="0" sz="2200" u="none" cap="none" strike="noStrike">
              <a:solidFill>
                <a:srgbClr val="000000"/>
              </a:solidFill>
              <a:latin typeface="Arial"/>
              <a:ea typeface="Arial"/>
              <a:cs typeface="Arial"/>
              <a:sym typeface="Arial"/>
            </a:endParaRPr>
          </a:p>
        </p:txBody>
      </p:sp>
      <p:pic>
        <p:nvPicPr>
          <p:cNvPr id="713" name="Google Shape;713;p55"/>
          <p:cNvPicPr preferRelativeResize="0"/>
          <p:nvPr/>
        </p:nvPicPr>
        <p:blipFill rotWithShape="1">
          <a:blip r:embed="rId4">
            <a:alphaModFix/>
          </a:blip>
          <a:srcRect b="0" l="0" r="0" t="0"/>
          <a:stretch/>
        </p:blipFill>
        <p:spPr>
          <a:xfrm>
            <a:off x="4076434" y="665849"/>
            <a:ext cx="8108738"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350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56"/>
          <p:cNvSpPr txBox="1"/>
          <p:nvPr>
            <p:ph idx="2" type="body"/>
          </p:nvPr>
        </p:nvSpPr>
        <p:spPr>
          <a:xfrm>
            <a:off x="738604" y="2898170"/>
            <a:ext cx="7895581" cy="4082416"/>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2400"/>
              <a:buNone/>
            </a:pPr>
            <a:r>
              <a:rPr lang="en-US"/>
              <a:t>Some of the challenges Data Scientists face in the real world are:</a:t>
            </a:r>
            <a:endParaRPr/>
          </a:p>
          <a:p>
            <a:pPr indent="-304800" lvl="0" marL="304800" rtl="0" algn="l">
              <a:lnSpc>
                <a:spcPct val="150000"/>
              </a:lnSpc>
              <a:spcBef>
                <a:spcPts val="0"/>
              </a:spcBef>
              <a:spcAft>
                <a:spcPts val="0"/>
              </a:spcAft>
              <a:buClr>
                <a:srgbClr val="3F3F3F"/>
              </a:buClr>
              <a:buSzPts val="2400"/>
              <a:buChar char="•"/>
            </a:pPr>
            <a:r>
              <a:rPr lang="en-US"/>
              <a:t>Data quality doesn’t conform to the set standards</a:t>
            </a:r>
            <a:endParaRPr/>
          </a:p>
          <a:p>
            <a:pPr indent="-304800" lvl="0" marL="304800" rtl="0" algn="l">
              <a:lnSpc>
                <a:spcPct val="150000"/>
              </a:lnSpc>
              <a:spcBef>
                <a:spcPts val="0"/>
              </a:spcBef>
              <a:spcAft>
                <a:spcPts val="0"/>
              </a:spcAft>
              <a:buClr>
                <a:srgbClr val="3F3F3F"/>
              </a:buClr>
              <a:buSzPts val="2400"/>
              <a:buChar char="•"/>
            </a:pPr>
            <a:r>
              <a:rPr lang="en-US"/>
              <a:t>Data integration is a complex task</a:t>
            </a:r>
            <a:endParaRPr/>
          </a:p>
          <a:p>
            <a:pPr indent="-304800" lvl="0" marL="304800" rtl="0" algn="l">
              <a:lnSpc>
                <a:spcPct val="150000"/>
              </a:lnSpc>
              <a:spcBef>
                <a:spcPts val="0"/>
              </a:spcBef>
              <a:spcAft>
                <a:spcPts val="0"/>
              </a:spcAft>
              <a:buClr>
                <a:srgbClr val="3F3F3F"/>
              </a:buClr>
              <a:buSzPts val="2400"/>
              <a:buChar char="•"/>
            </a:pPr>
            <a:r>
              <a:rPr lang="en-US"/>
              <a:t>Data is distributed into large clusters in HDFS, which is difficult to integrate and analyze</a:t>
            </a:r>
            <a:endParaRPr/>
          </a:p>
          <a:p>
            <a:pPr indent="-304800" lvl="0" marL="304800" rtl="0" algn="l">
              <a:lnSpc>
                <a:spcPct val="150000"/>
              </a:lnSpc>
              <a:spcBef>
                <a:spcPts val="0"/>
              </a:spcBef>
              <a:spcAft>
                <a:spcPts val="0"/>
              </a:spcAft>
              <a:buClr>
                <a:srgbClr val="3F3F3F"/>
              </a:buClr>
              <a:buSzPts val="2400"/>
              <a:buChar char="•"/>
            </a:pPr>
            <a:r>
              <a:rPr lang="en-US"/>
              <a:t>Unstructured and semi-structured data are harder to analyze</a:t>
            </a:r>
            <a:endParaRPr/>
          </a:p>
        </p:txBody>
      </p:sp>
      <p:sp>
        <p:nvSpPr>
          <p:cNvPr id="720" name="Google Shape;720;p56"/>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The Real Challenge</a:t>
            </a:r>
            <a:endParaRPr sz="2200"/>
          </a:p>
        </p:txBody>
      </p:sp>
      <p:pic>
        <p:nvPicPr>
          <p:cNvPr id="721" name="Google Shape;721;p56"/>
          <p:cNvPicPr preferRelativeResize="0"/>
          <p:nvPr/>
        </p:nvPicPr>
        <p:blipFill rotWithShape="1">
          <a:blip r:embed="rId3">
            <a:alphaModFix/>
          </a:blip>
          <a:srcRect b="0" l="0" r="0" t="0"/>
          <a:stretch/>
        </p:blipFill>
        <p:spPr>
          <a:xfrm>
            <a:off x="9187637" y="2163197"/>
            <a:ext cx="6779986" cy="6271487"/>
          </a:xfrm>
          <a:prstGeom prst="rect">
            <a:avLst/>
          </a:prstGeom>
          <a:noFill/>
          <a:ln>
            <a:noFill/>
          </a:ln>
        </p:spPr>
      </p:pic>
      <p:pic>
        <p:nvPicPr>
          <p:cNvPr id="722" name="Google Shape;722;p56"/>
          <p:cNvPicPr preferRelativeResize="0"/>
          <p:nvPr/>
        </p:nvPicPr>
        <p:blipFill rotWithShape="1">
          <a:blip r:embed="rId4">
            <a:alphaModFix/>
          </a:blip>
          <a:srcRect b="0" l="0" r="0" t="0"/>
          <a:stretch/>
        </p:blipFill>
        <p:spPr>
          <a:xfrm>
            <a:off x="5842218" y="665849"/>
            <a:ext cx="4577171" cy="365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57"/>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1000"/>
              </a:spcBef>
              <a:spcAft>
                <a:spcPts val="0"/>
              </a:spcAft>
              <a:buClr>
                <a:srgbClr val="FFFFFF"/>
              </a:buClr>
              <a:buSzPts val="2800"/>
              <a:buFont typeface="Arial"/>
              <a:buNone/>
            </a:pPr>
            <a:r>
              <a:rPr lang="en-US"/>
              <a:t>Python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pic>
        <p:nvPicPr>
          <p:cNvPr id="733" name="Google Shape;733;p58"/>
          <p:cNvPicPr preferRelativeResize="0"/>
          <p:nvPr/>
        </p:nvPicPr>
        <p:blipFill rotWithShape="1">
          <a:blip r:embed="rId3">
            <a:alphaModFix/>
          </a:blip>
          <a:srcRect b="0" l="0" r="0" t="0"/>
          <a:stretch/>
        </p:blipFill>
        <p:spPr>
          <a:xfrm>
            <a:off x="469259" y="3053497"/>
            <a:ext cx="4938574" cy="4115478"/>
          </a:xfrm>
          <a:prstGeom prst="rect">
            <a:avLst/>
          </a:prstGeom>
          <a:noFill/>
          <a:ln>
            <a:noFill/>
          </a:ln>
        </p:spPr>
      </p:pic>
      <p:sp>
        <p:nvSpPr>
          <p:cNvPr id="734" name="Google Shape;734;p58"/>
          <p:cNvSpPr txBox="1"/>
          <p:nvPr>
            <p:ph idx="2" type="body"/>
          </p:nvPr>
        </p:nvSpPr>
        <p:spPr>
          <a:xfrm>
            <a:off x="707147" y="1093433"/>
            <a:ext cx="14841705" cy="594637"/>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Python deals with each stage of data analytics efficiently by applying different libraries and packages.</a:t>
            </a:r>
            <a:endParaRPr/>
          </a:p>
        </p:txBody>
      </p:sp>
      <p:sp>
        <p:nvSpPr>
          <p:cNvPr id="735" name="Google Shape;735;p58"/>
          <p:cNvSpPr txBox="1"/>
          <p:nvPr/>
        </p:nvSpPr>
        <p:spPr>
          <a:xfrm>
            <a:off x="1844060" y="7328858"/>
            <a:ext cx="2008415"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Data Analytics</a:t>
            </a:r>
            <a:endParaRPr b="0" i="0" sz="2200" u="none" cap="none" strike="noStrike">
              <a:solidFill>
                <a:srgbClr val="000000"/>
              </a:solidFill>
              <a:latin typeface="Arial"/>
              <a:ea typeface="Arial"/>
              <a:cs typeface="Arial"/>
              <a:sym typeface="Arial"/>
            </a:endParaRPr>
          </a:p>
        </p:txBody>
      </p:sp>
      <p:sp>
        <p:nvSpPr>
          <p:cNvPr id="736" name="Google Shape;736;p58"/>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Data Analytics and Python</a:t>
            </a:r>
            <a:endParaRPr sz="2200"/>
          </a:p>
        </p:txBody>
      </p:sp>
      <p:sp>
        <p:nvSpPr>
          <p:cNvPr id="737" name="Google Shape;737;p58"/>
          <p:cNvSpPr/>
          <p:nvPr/>
        </p:nvSpPr>
        <p:spPr>
          <a:xfrm>
            <a:off x="5419288" y="4666347"/>
            <a:ext cx="923294" cy="640231"/>
          </a:xfrm>
          <a:prstGeom prst="rightArrow">
            <a:avLst>
              <a:gd fmla="val 50000" name="adj1"/>
              <a:gd fmla="val 50000" name="adj2"/>
            </a:avLst>
          </a:prstGeom>
          <a:solidFill>
            <a:srgbClr val="FF902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pic>
        <p:nvPicPr>
          <p:cNvPr descr="NumPy" id="738" name="Google Shape;738;p58"/>
          <p:cNvPicPr preferRelativeResize="0"/>
          <p:nvPr/>
        </p:nvPicPr>
        <p:blipFill rotWithShape="1">
          <a:blip r:embed="rId4">
            <a:alphaModFix/>
          </a:blip>
          <a:srcRect b="0" l="0" r="0" t="0"/>
          <a:stretch/>
        </p:blipFill>
        <p:spPr>
          <a:xfrm>
            <a:off x="13308627" y="6306119"/>
            <a:ext cx="1777707" cy="602446"/>
          </a:xfrm>
          <a:prstGeom prst="rect">
            <a:avLst/>
          </a:prstGeom>
          <a:noFill/>
          <a:ln>
            <a:noFill/>
          </a:ln>
        </p:spPr>
      </p:pic>
      <p:grpSp>
        <p:nvGrpSpPr>
          <p:cNvPr id="739" name="Google Shape;739;p58"/>
          <p:cNvGrpSpPr/>
          <p:nvPr/>
        </p:nvGrpSpPr>
        <p:grpSpPr>
          <a:xfrm>
            <a:off x="6476154" y="2051129"/>
            <a:ext cx="6539489" cy="1200560"/>
            <a:chOff x="6353175" y="2280816"/>
            <a:chExt cx="6539489" cy="1200560"/>
          </a:xfrm>
        </p:grpSpPr>
        <p:sp>
          <p:nvSpPr>
            <p:cNvPr id="740" name="Google Shape;740;p58"/>
            <p:cNvSpPr/>
            <p:nvPr/>
          </p:nvSpPr>
          <p:spPr>
            <a:xfrm>
              <a:off x="6353175" y="2280816"/>
              <a:ext cx="6539489" cy="1200560"/>
            </a:xfrm>
            <a:prstGeom prst="roundRect">
              <a:avLst>
                <a:gd fmla="val 8152" name="adj"/>
              </a:avLst>
            </a:prstGeom>
            <a:no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SemiBold"/>
                <a:ea typeface="Open Sans SemiBold"/>
                <a:cs typeface="Open Sans SemiBold"/>
                <a:sym typeface="Open Sans SemiBold"/>
              </a:endParaRPr>
            </a:p>
          </p:txBody>
        </p:sp>
        <p:sp>
          <p:nvSpPr>
            <p:cNvPr id="741" name="Google Shape;741;p58"/>
            <p:cNvSpPr/>
            <p:nvPr/>
          </p:nvSpPr>
          <p:spPr>
            <a:xfrm>
              <a:off x="6353175" y="2283439"/>
              <a:ext cx="2793570" cy="1192396"/>
            </a:xfrm>
            <a:prstGeom prst="roundRect">
              <a:avLst>
                <a:gd fmla="val 8387" name="adj"/>
              </a:avLst>
            </a:prstGeom>
            <a:solidFill>
              <a:srgbClr val="FF9021"/>
            </a:solid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Open Sans SemiBold"/>
                  <a:ea typeface="Open Sans SemiBold"/>
                  <a:cs typeface="Open Sans SemiBold"/>
                  <a:sym typeface="Open Sans SemiBold"/>
                </a:rPr>
                <a:t>Acquire</a:t>
              </a:r>
              <a:endParaRPr b="0" i="0" sz="1400" u="none" cap="none" strike="noStrike">
                <a:solidFill>
                  <a:srgbClr val="000000"/>
                </a:solidFill>
                <a:latin typeface="Arial"/>
                <a:ea typeface="Arial"/>
                <a:cs typeface="Arial"/>
                <a:sym typeface="Arial"/>
              </a:endParaRPr>
            </a:p>
          </p:txBody>
        </p:sp>
      </p:grpSp>
      <p:grpSp>
        <p:nvGrpSpPr>
          <p:cNvPr id="742" name="Google Shape;742;p58"/>
          <p:cNvGrpSpPr/>
          <p:nvPr/>
        </p:nvGrpSpPr>
        <p:grpSpPr>
          <a:xfrm>
            <a:off x="7286439" y="3358738"/>
            <a:ext cx="6539489" cy="1200560"/>
            <a:chOff x="6353175" y="2280816"/>
            <a:chExt cx="6539489" cy="1200560"/>
          </a:xfrm>
        </p:grpSpPr>
        <p:sp>
          <p:nvSpPr>
            <p:cNvPr id="743" name="Google Shape;743;p58"/>
            <p:cNvSpPr/>
            <p:nvPr/>
          </p:nvSpPr>
          <p:spPr>
            <a:xfrm>
              <a:off x="6353175" y="2280816"/>
              <a:ext cx="6539489" cy="1200560"/>
            </a:xfrm>
            <a:prstGeom prst="roundRect">
              <a:avLst>
                <a:gd fmla="val 8152" name="adj"/>
              </a:avLst>
            </a:prstGeom>
            <a:no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SemiBold"/>
                <a:ea typeface="Open Sans SemiBold"/>
                <a:cs typeface="Open Sans SemiBold"/>
                <a:sym typeface="Open Sans SemiBold"/>
              </a:endParaRPr>
            </a:p>
          </p:txBody>
        </p:sp>
        <p:sp>
          <p:nvSpPr>
            <p:cNvPr id="744" name="Google Shape;744;p58"/>
            <p:cNvSpPr/>
            <p:nvPr/>
          </p:nvSpPr>
          <p:spPr>
            <a:xfrm>
              <a:off x="6353175" y="2283439"/>
              <a:ext cx="2793570" cy="1192396"/>
            </a:xfrm>
            <a:prstGeom prst="roundRect">
              <a:avLst>
                <a:gd fmla="val 8387" name="adj"/>
              </a:avLst>
            </a:prstGeom>
            <a:solidFill>
              <a:srgbClr val="2F5597"/>
            </a:solidFill>
            <a:ln cap="flat" cmpd="sng" w="12700">
              <a:solidFill>
                <a:srgbClr val="2F559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Open Sans SemiBold"/>
                  <a:ea typeface="Open Sans SemiBold"/>
                  <a:cs typeface="Open Sans SemiBold"/>
                  <a:sym typeface="Open Sans SemiBold"/>
                </a:rPr>
                <a:t>Wrangle</a:t>
              </a:r>
              <a:endParaRPr b="0" i="0" sz="1400" u="none" cap="none" strike="noStrike">
                <a:solidFill>
                  <a:srgbClr val="000000"/>
                </a:solidFill>
                <a:latin typeface="Arial"/>
                <a:ea typeface="Arial"/>
                <a:cs typeface="Arial"/>
                <a:sym typeface="Arial"/>
              </a:endParaRPr>
            </a:p>
          </p:txBody>
        </p:sp>
      </p:grpSp>
      <p:grpSp>
        <p:nvGrpSpPr>
          <p:cNvPr id="745" name="Google Shape;745;p58"/>
          <p:cNvGrpSpPr/>
          <p:nvPr/>
        </p:nvGrpSpPr>
        <p:grpSpPr>
          <a:xfrm>
            <a:off x="8012935" y="4666347"/>
            <a:ext cx="6539489" cy="1200560"/>
            <a:chOff x="6353175" y="2280816"/>
            <a:chExt cx="6539489" cy="1200560"/>
          </a:xfrm>
        </p:grpSpPr>
        <p:sp>
          <p:nvSpPr>
            <p:cNvPr id="746" name="Google Shape;746;p58"/>
            <p:cNvSpPr/>
            <p:nvPr/>
          </p:nvSpPr>
          <p:spPr>
            <a:xfrm>
              <a:off x="6353175" y="2280816"/>
              <a:ext cx="6539489" cy="1200560"/>
            </a:xfrm>
            <a:prstGeom prst="roundRect">
              <a:avLst>
                <a:gd fmla="val 8152" name="adj"/>
              </a:avLst>
            </a:prstGeom>
            <a:no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SemiBold"/>
                <a:ea typeface="Open Sans SemiBold"/>
                <a:cs typeface="Open Sans SemiBold"/>
                <a:sym typeface="Open Sans SemiBold"/>
              </a:endParaRPr>
            </a:p>
          </p:txBody>
        </p:sp>
        <p:sp>
          <p:nvSpPr>
            <p:cNvPr id="747" name="Google Shape;747;p58"/>
            <p:cNvSpPr/>
            <p:nvPr/>
          </p:nvSpPr>
          <p:spPr>
            <a:xfrm>
              <a:off x="6353175" y="2283439"/>
              <a:ext cx="2793570" cy="1192396"/>
            </a:xfrm>
            <a:prstGeom prst="roundRect">
              <a:avLst>
                <a:gd fmla="val 8387" name="adj"/>
              </a:avLst>
            </a:prstGeom>
            <a:solidFill>
              <a:srgbClr val="C55A11"/>
            </a:solidFill>
            <a:ln cap="flat" cmpd="sng" w="12700">
              <a:solidFill>
                <a:srgbClr val="C55A1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Open Sans SemiBold"/>
                  <a:ea typeface="Open Sans SemiBold"/>
                  <a:cs typeface="Open Sans SemiBold"/>
                  <a:sym typeface="Open Sans SemiBold"/>
                </a:rPr>
                <a:t>Explore</a:t>
              </a:r>
              <a:endParaRPr b="0" i="0" sz="1400" u="none" cap="none" strike="noStrike">
                <a:solidFill>
                  <a:srgbClr val="000000"/>
                </a:solidFill>
                <a:latin typeface="Arial"/>
                <a:ea typeface="Arial"/>
                <a:cs typeface="Arial"/>
                <a:sym typeface="Arial"/>
              </a:endParaRPr>
            </a:p>
          </p:txBody>
        </p:sp>
      </p:grpSp>
      <p:grpSp>
        <p:nvGrpSpPr>
          <p:cNvPr id="748" name="Google Shape;748;p58"/>
          <p:cNvGrpSpPr/>
          <p:nvPr/>
        </p:nvGrpSpPr>
        <p:grpSpPr>
          <a:xfrm>
            <a:off x="8787172" y="5973956"/>
            <a:ext cx="6539489" cy="1200560"/>
            <a:chOff x="6353175" y="2280816"/>
            <a:chExt cx="6539489" cy="1200560"/>
          </a:xfrm>
        </p:grpSpPr>
        <p:sp>
          <p:nvSpPr>
            <p:cNvPr id="749" name="Google Shape;749;p58"/>
            <p:cNvSpPr/>
            <p:nvPr/>
          </p:nvSpPr>
          <p:spPr>
            <a:xfrm>
              <a:off x="6353175" y="2280816"/>
              <a:ext cx="6539489" cy="1200560"/>
            </a:xfrm>
            <a:prstGeom prst="roundRect">
              <a:avLst>
                <a:gd fmla="val 8152" name="adj"/>
              </a:avLst>
            </a:prstGeom>
            <a:no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SemiBold"/>
                <a:ea typeface="Open Sans SemiBold"/>
                <a:cs typeface="Open Sans SemiBold"/>
                <a:sym typeface="Open Sans SemiBold"/>
              </a:endParaRPr>
            </a:p>
          </p:txBody>
        </p:sp>
        <p:sp>
          <p:nvSpPr>
            <p:cNvPr id="750" name="Google Shape;750;p58"/>
            <p:cNvSpPr/>
            <p:nvPr/>
          </p:nvSpPr>
          <p:spPr>
            <a:xfrm>
              <a:off x="6353175" y="2283439"/>
              <a:ext cx="2793570" cy="1192396"/>
            </a:xfrm>
            <a:prstGeom prst="roundRect">
              <a:avLst>
                <a:gd fmla="val 8387" name="adj"/>
              </a:avLst>
            </a:prstGeom>
            <a:solidFill>
              <a:srgbClr val="548235"/>
            </a:solidFill>
            <a:ln cap="flat" cmpd="sng" w="12700">
              <a:solidFill>
                <a:srgbClr val="5482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Open Sans SemiBold"/>
                  <a:ea typeface="Open Sans SemiBold"/>
                  <a:cs typeface="Open Sans SemiBold"/>
                  <a:sym typeface="Open Sans SemiBold"/>
                </a:rPr>
                <a:t>Model</a:t>
              </a:r>
              <a:endParaRPr b="0" i="0" sz="1400" u="none" cap="none" strike="noStrike">
                <a:solidFill>
                  <a:srgbClr val="000000"/>
                </a:solidFill>
                <a:latin typeface="Arial"/>
                <a:ea typeface="Arial"/>
                <a:cs typeface="Arial"/>
                <a:sym typeface="Arial"/>
              </a:endParaRPr>
            </a:p>
          </p:txBody>
        </p:sp>
      </p:grpSp>
      <p:grpSp>
        <p:nvGrpSpPr>
          <p:cNvPr id="751" name="Google Shape;751;p58"/>
          <p:cNvGrpSpPr/>
          <p:nvPr/>
        </p:nvGrpSpPr>
        <p:grpSpPr>
          <a:xfrm>
            <a:off x="9344125" y="7281566"/>
            <a:ext cx="6539489" cy="1200560"/>
            <a:chOff x="6353175" y="2280816"/>
            <a:chExt cx="6539489" cy="1200560"/>
          </a:xfrm>
        </p:grpSpPr>
        <p:sp>
          <p:nvSpPr>
            <p:cNvPr id="752" name="Google Shape;752;p58"/>
            <p:cNvSpPr/>
            <p:nvPr/>
          </p:nvSpPr>
          <p:spPr>
            <a:xfrm>
              <a:off x="6353175" y="2280816"/>
              <a:ext cx="6539489" cy="1200560"/>
            </a:xfrm>
            <a:prstGeom prst="roundRect">
              <a:avLst>
                <a:gd fmla="val 8152" name="adj"/>
              </a:avLst>
            </a:prstGeom>
            <a:noFill/>
            <a:ln cap="flat" cmpd="sng" w="127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SemiBold"/>
                <a:ea typeface="Open Sans SemiBold"/>
                <a:cs typeface="Open Sans SemiBold"/>
                <a:sym typeface="Open Sans SemiBold"/>
              </a:endParaRPr>
            </a:p>
          </p:txBody>
        </p:sp>
        <p:sp>
          <p:nvSpPr>
            <p:cNvPr id="753" name="Google Shape;753;p58"/>
            <p:cNvSpPr/>
            <p:nvPr/>
          </p:nvSpPr>
          <p:spPr>
            <a:xfrm>
              <a:off x="6353175" y="2283439"/>
              <a:ext cx="2793570" cy="1192396"/>
            </a:xfrm>
            <a:prstGeom prst="roundRect">
              <a:avLst>
                <a:gd fmla="val 8387" name="adj"/>
              </a:avLst>
            </a:prstGeom>
            <a:solidFill>
              <a:srgbClr val="FFC0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Open Sans SemiBold"/>
                  <a:ea typeface="Open Sans SemiBold"/>
                  <a:cs typeface="Open Sans SemiBold"/>
                  <a:sym typeface="Open Sans SemiBold"/>
                </a:rPr>
                <a:t>Visualize</a:t>
              </a:r>
              <a:endParaRPr b="0" i="0" sz="1400" u="none" cap="none" strike="noStrike">
                <a:solidFill>
                  <a:srgbClr val="000000"/>
                </a:solidFill>
                <a:latin typeface="Arial"/>
                <a:ea typeface="Arial"/>
                <a:cs typeface="Arial"/>
                <a:sym typeface="Arial"/>
              </a:endParaRPr>
            </a:p>
          </p:txBody>
        </p:sp>
      </p:grpSp>
      <p:pic>
        <p:nvPicPr>
          <p:cNvPr id="754" name="Google Shape;754;p58"/>
          <p:cNvPicPr preferRelativeResize="0"/>
          <p:nvPr/>
        </p:nvPicPr>
        <p:blipFill rotWithShape="1">
          <a:blip r:embed="rId5">
            <a:alphaModFix/>
          </a:blip>
          <a:srcRect b="0" l="0" r="0" t="0"/>
          <a:stretch/>
        </p:blipFill>
        <p:spPr>
          <a:xfrm>
            <a:off x="9580902" y="2045588"/>
            <a:ext cx="1206109" cy="1211715"/>
          </a:xfrm>
          <a:prstGeom prst="rect">
            <a:avLst/>
          </a:prstGeom>
          <a:noFill/>
          <a:ln>
            <a:noFill/>
          </a:ln>
        </p:spPr>
      </p:pic>
      <p:pic>
        <p:nvPicPr>
          <p:cNvPr descr="Logo" id="755" name="Google Shape;755;p58"/>
          <p:cNvPicPr preferRelativeResize="0"/>
          <p:nvPr/>
        </p:nvPicPr>
        <p:blipFill rotWithShape="1">
          <a:blip r:embed="rId6">
            <a:alphaModFix/>
          </a:blip>
          <a:srcRect b="0" l="0" r="0" t="0"/>
          <a:stretch/>
        </p:blipFill>
        <p:spPr>
          <a:xfrm>
            <a:off x="10093330" y="3597807"/>
            <a:ext cx="3659165" cy="719503"/>
          </a:xfrm>
          <a:prstGeom prst="rect">
            <a:avLst/>
          </a:prstGeom>
          <a:solidFill>
            <a:schemeClr val="accent2"/>
          </a:solidFill>
          <a:ln>
            <a:noFill/>
          </a:ln>
        </p:spPr>
      </p:pic>
      <p:pic>
        <p:nvPicPr>
          <p:cNvPr descr="http://matplotlib.org/1.2.1/_static/logo2.png" id="756" name="Google Shape;756;p58"/>
          <p:cNvPicPr preferRelativeResize="0"/>
          <p:nvPr/>
        </p:nvPicPr>
        <p:blipFill rotWithShape="1">
          <a:blip r:embed="rId7">
            <a:alphaModFix/>
          </a:blip>
          <a:srcRect b="0" l="0" r="0" t="0"/>
          <a:stretch/>
        </p:blipFill>
        <p:spPr>
          <a:xfrm>
            <a:off x="10972038" y="5005560"/>
            <a:ext cx="2918406" cy="517611"/>
          </a:xfrm>
          <a:prstGeom prst="rect">
            <a:avLst/>
          </a:prstGeom>
          <a:solidFill>
            <a:schemeClr val="accent2"/>
          </a:solidFill>
          <a:ln>
            <a:noFill/>
          </a:ln>
        </p:spPr>
      </p:pic>
      <p:pic>
        <p:nvPicPr>
          <p:cNvPr descr="Logo" id="757" name="Google Shape;757;p58"/>
          <p:cNvPicPr preferRelativeResize="0"/>
          <p:nvPr/>
        </p:nvPicPr>
        <p:blipFill rotWithShape="1">
          <a:blip r:embed="rId8">
            <a:alphaModFix/>
          </a:blip>
          <a:srcRect b="0" l="0" r="0" t="0"/>
          <a:stretch/>
        </p:blipFill>
        <p:spPr>
          <a:xfrm>
            <a:off x="11647154" y="6393544"/>
            <a:ext cx="1468589" cy="515021"/>
          </a:xfrm>
          <a:prstGeom prst="rect">
            <a:avLst/>
          </a:prstGeom>
          <a:noFill/>
          <a:ln>
            <a:noFill/>
          </a:ln>
        </p:spPr>
      </p:pic>
      <p:pic>
        <p:nvPicPr>
          <p:cNvPr descr="http://bokeh.pydata.org/en/latest/_static/images/logo.png" id="758" name="Google Shape;758;p58"/>
          <p:cNvPicPr preferRelativeResize="0"/>
          <p:nvPr/>
        </p:nvPicPr>
        <p:blipFill rotWithShape="1">
          <a:blip r:embed="rId9">
            <a:alphaModFix/>
          </a:blip>
          <a:srcRect b="0" l="0" r="0" t="0"/>
          <a:stretch/>
        </p:blipFill>
        <p:spPr>
          <a:xfrm>
            <a:off x="12284919" y="7225418"/>
            <a:ext cx="1018458" cy="985280"/>
          </a:xfrm>
          <a:prstGeom prst="rect">
            <a:avLst/>
          </a:prstGeom>
          <a:noFill/>
          <a:ln>
            <a:noFill/>
          </a:ln>
        </p:spPr>
      </p:pic>
      <p:sp>
        <p:nvSpPr>
          <p:cNvPr id="759" name="Google Shape;759;p58"/>
          <p:cNvSpPr txBox="1"/>
          <p:nvPr/>
        </p:nvSpPr>
        <p:spPr>
          <a:xfrm>
            <a:off x="12180137" y="8052514"/>
            <a:ext cx="1228023" cy="4308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Bokeh</a:t>
            </a:r>
            <a:endParaRPr b="0" i="0" sz="2200" u="none" cap="none" strike="noStrike">
              <a:solidFill>
                <a:srgbClr val="000000"/>
              </a:solidFill>
              <a:latin typeface="Arial"/>
              <a:ea typeface="Arial"/>
              <a:cs typeface="Arial"/>
              <a:sym typeface="Arial"/>
            </a:endParaRPr>
          </a:p>
        </p:txBody>
      </p:sp>
      <p:pic>
        <p:nvPicPr>
          <p:cNvPr descr="https://4326.us/scipy/images/logos/scipy.png" id="760" name="Google Shape;760;p58"/>
          <p:cNvPicPr preferRelativeResize="0"/>
          <p:nvPr/>
        </p:nvPicPr>
        <p:blipFill rotWithShape="1">
          <a:blip r:embed="rId10">
            <a:alphaModFix/>
          </a:blip>
          <a:srcRect b="0" l="0" r="0" t="0"/>
          <a:stretch/>
        </p:blipFill>
        <p:spPr>
          <a:xfrm>
            <a:off x="13752495" y="7728968"/>
            <a:ext cx="1555947" cy="524691"/>
          </a:xfrm>
          <a:prstGeom prst="rect">
            <a:avLst/>
          </a:prstGeom>
          <a:solidFill>
            <a:schemeClr val="accent2"/>
          </a:solidFill>
          <a:ln>
            <a:noFill/>
          </a:ln>
        </p:spPr>
      </p:pic>
      <p:pic>
        <p:nvPicPr>
          <p:cNvPr id="761" name="Google Shape;761;p58"/>
          <p:cNvPicPr preferRelativeResize="0"/>
          <p:nvPr/>
        </p:nvPicPr>
        <p:blipFill rotWithShape="1">
          <a:blip r:embed="rId11">
            <a:alphaModFix/>
          </a:blip>
          <a:srcRect b="0" l="0" r="0" t="0"/>
          <a:stretch/>
        </p:blipFill>
        <p:spPr>
          <a:xfrm>
            <a:off x="4799963" y="665849"/>
            <a:ext cx="6701436" cy="3657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pic>
        <p:nvPicPr>
          <p:cNvPr id="767" name="Google Shape;767;p59"/>
          <p:cNvPicPr preferRelativeResize="0"/>
          <p:nvPr/>
        </p:nvPicPr>
        <p:blipFill rotWithShape="1">
          <a:blip r:embed="rId3">
            <a:alphaModFix/>
          </a:blip>
          <a:srcRect b="0" l="0" r="0" t="0"/>
          <a:stretch/>
        </p:blipFill>
        <p:spPr>
          <a:xfrm>
            <a:off x="2135112" y="2022254"/>
            <a:ext cx="12065907" cy="6466214"/>
          </a:xfrm>
          <a:prstGeom prst="rect">
            <a:avLst/>
          </a:prstGeom>
          <a:noFill/>
          <a:ln>
            <a:noFill/>
          </a:ln>
        </p:spPr>
      </p:pic>
      <p:sp>
        <p:nvSpPr>
          <p:cNvPr id="768" name="Google Shape;768;p59"/>
          <p:cNvSpPr txBox="1"/>
          <p:nvPr>
            <p:ph idx="2" type="body"/>
          </p:nvPr>
        </p:nvSpPr>
        <p:spPr>
          <a:xfrm>
            <a:off x="743006" y="1093433"/>
            <a:ext cx="14769988" cy="4082416"/>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Python is a general purpose, open source programming language that lets you work quickly and integrate systems more effectively.</a:t>
            </a:r>
            <a:endParaRPr/>
          </a:p>
        </p:txBody>
      </p:sp>
      <p:sp>
        <p:nvSpPr>
          <p:cNvPr id="769" name="Google Shape;769;p59"/>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Python Tools and Technologies</a:t>
            </a:r>
            <a:endParaRPr sz="2200"/>
          </a:p>
        </p:txBody>
      </p:sp>
      <p:pic>
        <p:nvPicPr>
          <p:cNvPr id="770" name="Google Shape;770;p59"/>
          <p:cNvPicPr preferRelativeResize="0"/>
          <p:nvPr/>
        </p:nvPicPr>
        <p:blipFill rotWithShape="1">
          <a:blip r:embed="rId4">
            <a:alphaModFix/>
          </a:blip>
          <a:srcRect b="0" l="0" r="0" t="0"/>
          <a:stretch/>
        </p:blipFill>
        <p:spPr>
          <a:xfrm>
            <a:off x="4464891" y="665849"/>
            <a:ext cx="7371580" cy="3657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6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Benefits of Python</a:t>
            </a:r>
            <a:endParaRPr sz="2200"/>
          </a:p>
        </p:txBody>
      </p:sp>
      <p:sp>
        <p:nvSpPr>
          <p:cNvPr id="777" name="Google Shape;777;p60"/>
          <p:cNvSpPr/>
          <p:nvPr/>
        </p:nvSpPr>
        <p:spPr>
          <a:xfrm>
            <a:off x="8897646" y="1757697"/>
            <a:ext cx="5202371" cy="6548103"/>
          </a:xfrm>
          <a:prstGeom prst="roundRect">
            <a:avLst>
              <a:gd fmla="val 4583" name="adj"/>
            </a:avLst>
          </a:prstGeom>
          <a:noFill/>
          <a:ln cap="flat" cmpd="sng" w="38100">
            <a:solidFill>
              <a:srgbClr val="ED7D3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778" name="Google Shape;778;p60"/>
          <p:cNvSpPr/>
          <p:nvPr/>
        </p:nvSpPr>
        <p:spPr>
          <a:xfrm>
            <a:off x="9091101" y="1932979"/>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Easy  to learn</a:t>
            </a:r>
            <a:endParaRPr b="0" i="0" sz="2200" u="none" cap="none" strike="noStrike">
              <a:solidFill>
                <a:srgbClr val="000000"/>
              </a:solidFill>
              <a:latin typeface="Arial"/>
              <a:ea typeface="Arial"/>
              <a:cs typeface="Arial"/>
              <a:sym typeface="Arial"/>
            </a:endParaRPr>
          </a:p>
        </p:txBody>
      </p:sp>
      <p:sp>
        <p:nvSpPr>
          <p:cNvPr id="779" name="Google Shape;779;p60"/>
          <p:cNvSpPr/>
          <p:nvPr/>
        </p:nvSpPr>
        <p:spPr>
          <a:xfrm>
            <a:off x="9091104" y="2845360"/>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Open source</a:t>
            </a:r>
            <a:endParaRPr b="0" i="0" sz="2200" u="none" cap="none" strike="noStrike">
              <a:solidFill>
                <a:srgbClr val="000000"/>
              </a:solidFill>
              <a:latin typeface="Arial"/>
              <a:ea typeface="Arial"/>
              <a:cs typeface="Arial"/>
              <a:sym typeface="Arial"/>
            </a:endParaRPr>
          </a:p>
        </p:txBody>
      </p:sp>
      <p:sp>
        <p:nvSpPr>
          <p:cNvPr id="780" name="Google Shape;780;p60"/>
          <p:cNvSpPr/>
          <p:nvPr/>
        </p:nvSpPr>
        <p:spPr>
          <a:xfrm>
            <a:off x="9069082" y="3757741"/>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Efficient and multi platform support</a:t>
            </a:r>
            <a:endParaRPr b="0" i="0" sz="2200" u="none" cap="none" strike="noStrike">
              <a:solidFill>
                <a:srgbClr val="000000"/>
              </a:solidFill>
              <a:latin typeface="Arial"/>
              <a:ea typeface="Arial"/>
              <a:cs typeface="Arial"/>
              <a:sym typeface="Arial"/>
            </a:endParaRPr>
          </a:p>
        </p:txBody>
      </p:sp>
      <p:sp>
        <p:nvSpPr>
          <p:cNvPr id="781" name="Google Shape;781;p60"/>
          <p:cNvSpPr/>
          <p:nvPr/>
        </p:nvSpPr>
        <p:spPr>
          <a:xfrm>
            <a:off x="9047061" y="4650287"/>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Huge collection of libraries, functions and modules</a:t>
            </a:r>
            <a:endParaRPr b="0" i="0" sz="2200" u="none" cap="none" strike="noStrike">
              <a:solidFill>
                <a:srgbClr val="000000"/>
              </a:solidFill>
              <a:latin typeface="Arial"/>
              <a:ea typeface="Arial"/>
              <a:cs typeface="Arial"/>
              <a:sym typeface="Arial"/>
            </a:endParaRPr>
          </a:p>
        </p:txBody>
      </p:sp>
      <p:sp>
        <p:nvSpPr>
          <p:cNvPr id="782" name="Google Shape;782;p60"/>
          <p:cNvSpPr/>
          <p:nvPr/>
        </p:nvSpPr>
        <p:spPr>
          <a:xfrm>
            <a:off x="9047056" y="5562699"/>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Big open source community</a:t>
            </a:r>
            <a:endParaRPr b="0" i="0" sz="2200" u="none" cap="none" strike="noStrike">
              <a:solidFill>
                <a:srgbClr val="000000"/>
              </a:solidFill>
              <a:latin typeface="Arial"/>
              <a:ea typeface="Arial"/>
              <a:cs typeface="Arial"/>
              <a:sym typeface="Arial"/>
            </a:endParaRPr>
          </a:p>
        </p:txBody>
      </p:sp>
      <p:sp>
        <p:nvSpPr>
          <p:cNvPr id="783" name="Google Shape;783;p60"/>
          <p:cNvSpPr/>
          <p:nvPr/>
        </p:nvSpPr>
        <p:spPr>
          <a:xfrm>
            <a:off x="9047060" y="6435410"/>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Integrates well with enterprise apps and systems</a:t>
            </a:r>
            <a:endParaRPr b="0" i="0" sz="2200" u="none" cap="none" strike="noStrike">
              <a:solidFill>
                <a:srgbClr val="000000"/>
              </a:solidFill>
              <a:latin typeface="Arial"/>
              <a:ea typeface="Arial"/>
              <a:cs typeface="Arial"/>
              <a:sym typeface="Arial"/>
            </a:endParaRPr>
          </a:p>
        </p:txBody>
      </p:sp>
      <p:sp>
        <p:nvSpPr>
          <p:cNvPr id="784" name="Google Shape;784;p60"/>
          <p:cNvSpPr/>
          <p:nvPr/>
        </p:nvSpPr>
        <p:spPr>
          <a:xfrm>
            <a:off x="9025031" y="7327991"/>
            <a:ext cx="4832639" cy="773553"/>
          </a:xfrm>
          <a:prstGeom prst="rect">
            <a:avLst/>
          </a:prstGeom>
          <a:no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Great vendor and product support</a:t>
            </a:r>
            <a:endParaRPr b="0" i="0" sz="2200" u="none" cap="none" strike="noStrike">
              <a:solidFill>
                <a:srgbClr val="000000"/>
              </a:solidFill>
              <a:latin typeface="Arial"/>
              <a:ea typeface="Arial"/>
              <a:cs typeface="Arial"/>
              <a:sym typeface="Arial"/>
            </a:endParaRPr>
          </a:p>
        </p:txBody>
      </p:sp>
      <p:sp>
        <p:nvSpPr>
          <p:cNvPr id="785" name="Google Shape;785;p60"/>
          <p:cNvSpPr/>
          <p:nvPr/>
        </p:nvSpPr>
        <p:spPr>
          <a:xfrm>
            <a:off x="9090414" y="1932979"/>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Easy  to learn</a:t>
            </a:r>
            <a:endParaRPr b="0" i="0" sz="2200" u="none" cap="none" strike="noStrike">
              <a:solidFill>
                <a:srgbClr val="000000"/>
              </a:solidFill>
              <a:latin typeface="Arial"/>
              <a:ea typeface="Arial"/>
              <a:cs typeface="Arial"/>
              <a:sym typeface="Arial"/>
            </a:endParaRPr>
          </a:p>
        </p:txBody>
      </p:sp>
      <p:sp>
        <p:nvSpPr>
          <p:cNvPr id="786" name="Google Shape;786;p60"/>
          <p:cNvSpPr/>
          <p:nvPr/>
        </p:nvSpPr>
        <p:spPr>
          <a:xfrm>
            <a:off x="9090417" y="2845360"/>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Open source</a:t>
            </a:r>
            <a:endParaRPr b="0" i="0" sz="2200" u="none" cap="none" strike="noStrike">
              <a:solidFill>
                <a:srgbClr val="000000"/>
              </a:solidFill>
              <a:latin typeface="Arial"/>
              <a:ea typeface="Arial"/>
              <a:cs typeface="Arial"/>
              <a:sym typeface="Arial"/>
            </a:endParaRPr>
          </a:p>
        </p:txBody>
      </p:sp>
      <p:sp>
        <p:nvSpPr>
          <p:cNvPr id="787" name="Google Shape;787;p60"/>
          <p:cNvSpPr/>
          <p:nvPr/>
        </p:nvSpPr>
        <p:spPr>
          <a:xfrm>
            <a:off x="9068395" y="3757741"/>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Efficient and multi-platform support</a:t>
            </a:r>
            <a:endParaRPr b="0" i="0" sz="2200" u="none" cap="none" strike="noStrike">
              <a:solidFill>
                <a:srgbClr val="000000"/>
              </a:solidFill>
              <a:latin typeface="Arial"/>
              <a:ea typeface="Arial"/>
              <a:cs typeface="Arial"/>
              <a:sym typeface="Arial"/>
            </a:endParaRPr>
          </a:p>
        </p:txBody>
      </p:sp>
      <p:sp>
        <p:nvSpPr>
          <p:cNvPr id="788" name="Google Shape;788;p60"/>
          <p:cNvSpPr/>
          <p:nvPr/>
        </p:nvSpPr>
        <p:spPr>
          <a:xfrm>
            <a:off x="9046374" y="4650287"/>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Huge collection of libraries, functions, and modules</a:t>
            </a:r>
            <a:endParaRPr b="0" i="0" sz="2200" u="none" cap="none" strike="noStrike">
              <a:solidFill>
                <a:srgbClr val="000000"/>
              </a:solidFill>
              <a:latin typeface="Arial"/>
              <a:ea typeface="Arial"/>
              <a:cs typeface="Arial"/>
              <a:sym typeface="Arial"/>
            </a:endParaRPr>
          </a:p>
        </p:txBody>
      </p:sp>
      <p:sp>
        <p:nvSpPr>
          <p:cNvPr id="789" name="Google Shape;789;p60"/>
          <p:cNvSpPr/>
          <p:nvPr/>
        </p:nvSpPr>
        <p:spPr>
          <a:xfrm>
            <a:off x="9046369" y="5562699"/>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Big open source community</a:t>
            </a:r>
            <a:endParaRPr b="0" i="0" sz="2200" u="none" cap="none" strike="noStrike">
              <a:solidFill>
                <a:srgbClr val="000000"/>
              </a:solidFill>
              <a:latin typeface="Arial"/>
              <a:ea typeface="Arial"/>
              <a:cs typeface="Arial"/>
              <a:sym typeface="Arial"/>
            </a:endParaRPr>
          </a:p>
        </p:txBody>
      </p:sp>
      <p:sp>
        <p:nvSpPr>
          <p:cNvPr id="790" name="Google Shape;790;p60"/>
          <p:cNvSpPr/>
          <p:nvPr/>
        </p:nvSpPr>
        <p:spPr>
          <a:xfrm>
            <a:off x="9046373" y="6435410"/>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Integrates well with enterprise apps and systems</a:t>
            </a:r>
            <a:endParaRPr b="0" i="0" sz="2200" u="none" cap="none" strike="noStrike">
              <a:solidFill>
                <a:srgbClr val="000000"/>
              </a:solidFill>
              <a:latin typeface="Arial"/>
              <a:ea typeface="Arial"/>
              <a:cs typeface="Arial"/>
              <a:sym typeface="Arial"/>
            </a:endParaRPr>
          </a:p>
        </p:txBody>
      </p:sp>
      <p:sp>
        <p:nvSpPr>
          <p:cNvPr id="791" name="Google Shape;791;p60"/>
          <p:cNvSpPr/>
          <p:nvPr/>
        </p:nvSpPr>
        <p:spPr>
          <a:xfrm>
            <a:off x="9024344" y="7327991"/>
            <a:ext cx="4832639" cy="773553"/>
          </a:xfrm>
          <a:prstGeom prst="rect">
            <a:avLst/>
          </a:prstGeom>
          <a:solidFill>
            <a:srgbClr val="ED7D31"/>
          </a:solidFill>
          <a:ln cap="flat" cmpd="sng" w="19050">
            <a:solidFill>
              <a:srgbClr val="75707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Great vendor and product support</a:t>
            </a:r>
            <a:endParaRPr b="0" i="0" sz="2200" u="none" cap="none" strike="noStrike">
              <a:solidFill>
                <a:srgbClr val="000000"/>
              </a:solidFill>
              <a:latin typeface="Arial"/>
              <a:ea typeface="Arial"/>
              <a:cs typeface="Arial"/>
              <a:sym typeface="Arial"/>
            </a:endParaRPr>
          </a:p>
        </p:txBody>
      </p:sp>
      <p:pic>
        <p:nvPicPr>
          <p:cNvPr id="792" name="Google Shape;792;p60"/>
          <p:cNvPicPr preferRelativeResize="0"/>
          <p:nvPr/>
        </p:nvPicPr>
        <p:blipFill rotWithShape="1">
          <a:blip r:embed="rId3">
            <a:alphaModFix/>
          </a:blip>
          <a:srcRect b="0" l="0" r="0" t="0"/>
          <a:stretch/>
        </p:blipFill>
        <p:spPr>
          <a:xfrm>
            <a:off x="1872343" y="2114943"/>
            <a:ext cx="6255657" cy="5213048"/>
          </a:xfrm>
          <a:prstGeom prst="rect">
            <a:avLst/>
          </a:prstGeom>
          <a:noFill/>
          <a:ln>
            <a:noFill/>
          </a:ln>
        </p:spPr>
      </p:pic>
      <p:cxnSp>
        <p:nvCxnSpPr>
          <p:cNvPr id="793" name="Google Shape;793;p60"/>
          <p:cNvCxnSpPr/>
          <p:nvPr/>
        </p:nvCxnSpPr>
        <p:spPr>
          <a:xfrm>
            <a:off x="7242629" y="4531294"/>
            <a:ext cx="1655017" cy="0"/>
          </a:xfrm>
          <a:prstGeom prst="straightConnector1">
            <a:avLst/>
          </a:prstGeom>
          <a:noFill/>
          <a:ln cap="flat" cmpd="sng" w="19050">
            <a:solidFill>
              <a:srgbClr val="757070"/>
            </a:solidFill>
            <a:prstDash val="solid"/>
            <a:miter lim="800000"/>
            <a:headEnd len="sm" w="sm" type="none"/>
            <a:tailEnd len="sm" w="sm" type="none"/>
          </a:ln>
        </p:spPr>
      </p:cxnSp>
      <p:pic>
        <p:nvPicPr>
          <p:cNvPr id="794" name="Google Shape;794;p60"/>
          <p:cNvPicPr preferRelativeResize="0"/>
          <p:nvPr/>
        </p:nvPicPr>
        <p:blipFill rotWithShape="1">
          <a:blip r:embed="rId4">
            <a:alphaModFix/>
          </a:blip>
          <a:srcRect b="0" l="0" r="0" t="0"/>
          <a:stretch/>
        </p:blipFill>
        <p:spPr>
          <a:xfrm>
            <a:off x="5862096" y="665849"/>
            <a:ext cx="4577171"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5"/>
                                        </p:tgtEl>
                                        <p:attrNameLst>
                                          <p:attrName>style.visibility</p:attrName>
                                        </p:attrNameLst>
                                      </p:cBhvr>
                                      <p:to>
                                        <p:strVal val="visible"/>
                                      </p:to>
                                    </p:set>
                                    <p:animEffect filter="fade" transition="in">
                                      <p:cBhvr>
                                        <p:cTn dur="500"/>
                                        <p:tgtEl>
                                          <p:spTgt spid="785"/>
                                        </p:tgtEl>
                                      </p:cBhvr>
                                    </p:animEffect>
                                  </p:childTnLst>
                                </p:cTn>
                              </p:par>
                              <p:par>
                                <p:cTn fill="hold" nodeType="withEffect" presetClass="exit" presetID="10" presetSubtype="0">
                                  <p:stCondLst>
                                    <p:cond delay="2600"/>
                                  </p:stCondLst>
                                  <p:childTnLst>
                                    <p:animEffect filter="fade" transition="out">
                                      <p:cBhvr>
                                        <p:cTn dur="500"/>
                                        <p:tgtEl>
                                          <p:spTgt spid="785"/>
                                        </p:tgtEl>
                                      </p:cBhvr>
                                    </p:animEffect>
                                    <p:set>
                                      <p:cBhvr>
                                        <p:cTn dur="1" fill="hold">
                                          <p:stCondLst>
                                            <p:cond delay="500"/>
                                          </p:stCondLst>
                                        </p:cTn>
                                        <p:tgtEl>
                                          <p:spTgt spid="785"/>
                                        </p:tgtEl>
                                        <p:attrNameLst>
                                          <p:attrName>style.visibility</p:attrName>
                                        </p:attrNameLst>
                                      </p:cBhvr>
                                      <p:to>
                                        <p:strVal val="hidden"/>
                                      </p:to>
                                    </p:set>
                                  </p:childTnLst>
                                </p:cTn>
                              </p:par>
                              <p:par>
                                <p:cTn fill="hold" nodeType="withEffect" presetClass="entr" presetID="10" presetSubtype="0">
                                  <p:stCondLst>
                                    <p:cond delay="2600"/>
                                  </p:stCondLst>
                                  <p:childTnLst>
                                    <p:set>
                                      <p:cBhvr>
                                        <p:cTn dur="1" fill="hold">
                                          <p:stCondLst>
                                            <p:cond delay="0"/>
                                          </p:stCondLst>
                                        </p:cTn>
                                        <p:tgtEl>
                                          <p:spTgt spid="786"/>
                                        </p:tgtEl>
                                        <p:attrNameLst>
                                          <p:attrName>style.visibility</p:attrName>
                                        </p:attrNameLst>
                                      </p:cBhvr>
                                      <p:to>
                                        <p:strVal val="visible"/>
                                      </p:to>
                                    </p:set>
                                    <p:animEffect filter="fade" transition="in">
                                      <p:cBhvr>
                                        <p:cTn dur="500"/>
                                        <p:tgtEl>
                                          <p:spTgt spid="786"/>
                                        </p:tgtEl>
                                      </p:cBhvr>
                                    </p:animEffect>
                                  </p:childTnLst>
                                </p:cTn>
                              </p:par>
                              <p:par>
                                <p:cTn fill="hold" nodeType="withEffect" presetClass="exit" presetID="10" presetSubtype="0">
                                  <p:stCondLst>
                                    <p:cond delay="5000"/>
                                  </p:stCondLst>
                                  <p:childTnLst>
                                    <p:animEffect filter="fade" transition="out">
                                      <p:cBhvr>
                                        <p:cTn dur="500"/>
                                        <p:tgtEl>
                                          <p:spTgt spid="786"/>
                                        </p:tgtEl>
                                      </p:cBhvr>
                                    </p:animEffect>
                                    <p:set>
                                      <p:cBhvr>
                                        <p:cTn dur="1" fill="hold">
                                          <p:stCondLst>
                                            <p:cond delay="500"/>
                                          </p:stCondLst>
                                        </p:cTn>
                                        <p:tgtEl>
                                          <p:spTgt spid="786"/>
                                        </p:tgtEl>
                                        <p:attrNameLst>
                                          <p:attrName>style.visibility</p:attrName>
                                        </p:attrNameLst>
                                      </p:cBhvr>
                                      <p:to>
                                        <p:strVal val="hidden"/>
                                      </p:to>
                                    </p:set>
                                  </p:childTnLst>
                                </p:cTn>
                              </p:par>
                              <p:par>
                                <p:cTn fill="hold" nodeType="withEffect" presetClass="entr" presetID="10" presetSubtype="0">
                                  <p:stCondLst>
                                    <p:cond delay="5000"/>
                                  </p:stCondLst>
                                  <p:childTnLst>
                                    <p:set>
                                      <p:cBhvr>
                                        <p:cTn dur="1" fill="hold">
                                          <p:stCondLst>
                                            <p:cond delay="0"/>
                                          </p:stCondLst>
                                        </p:cTn>
                                        <p:tgtEl>
                                          <p:spTgt spid="787"/>
                                        </p:tgtEl>
                                        <p:attrNameLst>
                                          <p:attrName>style.visibility</p:attrName>
                                        </p:attrNameLst>
                                      </p:cBhvr>
                                      <p:to>
                                        <p:strVal val="visible"/>
                                      </p:to>
                                    </p:set>
                                    <p:animEffect filter="fade" transition="in">
                                      <p:cBhvr>
                                        <p:cTn dur="500"/>
                                        <p:tgtEl>
                                          <p:spTgt spid="787"/>
                                        </p:tgtEl>
                                      </p:cBhvr>
                                    </p:animEffect>
                                  </p:childTnLst>
                                </p:cTn>
                              </p:par>
                              <p:par>
                                <p:cTn fill="hold" nodeType="withEffect" presetClass="exit" presetID="10" presetSubtype="0">
                                  <p:stCondLst>
                                    <p:cond delay="7000"/>
                                  </p:stCondLst>
                                  <p:childTnLst>
                                    <p:animEffect filter="fade" transition="out">
                                      <p:cBhvr>
                                        <p:cTn dur="500"/>
                                        <p:tgtEl>
                                          <p:spTgt spid="787"/>
                                        </p:tgtEl>
                                      </p:cBhvr>
                                    </p:animEffect>
                                    <p:set>
                                      <p:cBhvr>
                                        <p:cTn dur="1" fill="hold">
                                          <p:stCondLst>
                                            <p:cond delay="500"/>
                                          </p:stCondLst>
                                        </p:cTn>
                                        <p:tgtEl>
                                          <p:spTgt spid="787"/>
                                        </p:tgtEl>
                                        <p:attrNameLst>
                                          <p:attrName>style.visibility</p:attrName>
                                        </p:attrNameLst>
                                      </p:cBhvr>
                                      <p:to>
                                        <p:strVal val="hidden"/>
                                      </p:to>
                                    </p:set>
                                  </p:childTnLst>
                                </p:cTn>
                              </p:par>
                              <p:par>
                                <p:cTn fill="hold" nodeType="withEffect" presetClass="entr" presetID="10" presetSubtype="0">
                                  <p:stCondLst>
                                    <p:cond delay="7000"/>
                                  </p:stCondLst>
                                  <p:childTnLst>
                                    <p:set>
                                      <p:cBhvr>
                                        <p:cTn dur="1" fill="hold">
                                          <p:stCondLst>
                                            <p:cond delay="0"/>
                                          </p:stCondLst>
                                        </p:cTn>
                                        <p:tgtEl>
                                          <p:spTgt spid="788"/>
                                        </p:tgtEl>
                                        <p:attrNameLst>
                                          <p:attrName>style.visibility</p:attrName>
                                        </p:attrNameLst>
                                      </p:cBhvr>
                                      <p:to>
                                        <p:strVal val="visible"/>
                                      </p:to>
                                    </p:set>
                                    <p:animEffect filter="fade" transition="in">
                                      <p:cBhvr>
                                        <p:cTn dur="500"/>
                                        <p:tgtEl>
                                          <p:spTgt spid="788"/>
                                        </p:tgtEl>
                                      </p:cBhvr>
                                    </p:animEffect>
                                  </p:childTnLst>
                                </p:cTn>
                              </p:par>
                              <p:par>
                                <p:cTn fill="hold" nodeType="withEffect" presetClass="exit" presetID="10" presetSubtype="0">
                                  <p:stCondLst>
                                    <p:cond delay="9100"/>
                                  </p:stCondLst>
                                  <p:childTnLst>
                                    <p:animEffect filter="fade" transition="out">
                                      <p:cBhvr>
                                        <p:cTn dur="500"/>
                                        <p:tgtEl>
                                          <p:spTgt spid="788"/>
                                        </p:tgtEl>
                                      </p:cBhvr>
                                    </p:animEffect>
                                    <p:set>
                                      <p:cBhvr>
                                        <p:cTn dur="1" fill="hold">
                                          <p:stCondLst>
                                            <p:cond delay="500"/>
                                          </p:stCondLst>
                                        </p:cTn>
                                        <p:tgtEl>
                                          <p:spTgt spid="788"/>
                                        </p:tgtEl>
                                        <p:attrNameLst>
                                          <p:attrName>style.visibility</p:attrName>
                                        </p:attrNameLst>
                                      </p:cBhvr>
                                      <p:to>
                                        <p:strVal val="hidden"/>
                                      </p:to>
                                    </p:set>
                                  </p:childTnLst>
                                </p:cTn>
                              </p:par>
                              <p:par>
                                <p:cTn fill="hold" nodeType="withEffect" presetClass="entr" presetID="10" presetSubtype="0">
                                  <p:stCondLst>
                                    <p:cond delay="9100"/>
                                  </p:stCondLst>
                                  <p:childTnLst>
                                    <p:set>
                                      <p:cBhvr>
                                        <p:cTn dur="1" fill="hold">
                                          <p:stCondLst>
                                            <p:cond delay="0"/>
                                          </p:stCondLst>
                                        </p:cTn>
                                        <p:tgtEl>
                                          <p:spTgt spid="789"/>
                                        </p:tgtEl>
                                        <p:attrNameLst>
                                          <p:attrName>style.visibility</p:attrName>
                                        </p:attrNameLst>
                                      </p:cBhvr>
                                      <p:to>
                                        <p:strVal val="visible"/>
                                      </p:to>
                                    </p:set>
                                    <p:animEffect filter="fade" transition="in">
                                      <p:cBhvr>
                                        <p:cTn dur="500"/>
                                        <p:tgtEl>
                                          <p:spTgt spid="789"/>
                                        </p:tgtEl>
                                      </p:cBhvr>
                                    </p:animEffect>
                                  </p:childTnLst>
                                </p:cTn>
                              </p:par>
                              <p:par>
                                <p:cTn fill="hold" nodeType="withEffect" presetClass="exit" presetID="10" presetSubtype="0">
                                  <p:stCondLst>
                                    <p:cond delay="11700"/>
                                  </p:stCondLst>
                                  <p:childTnLst>
                                    <p:animEffect filter="fade" transition="out">
                                      <p:cBhvr>
                                        <p:cTn dur="500"/>
                                        <p:tgtEl>
                                          <p:spTgt spid="789"/>
                                        </p:tgtEl>
                                      </p:cBhvr>
                                    </p:animEffect>
                                    <p:set>
                                      <p:cBhvr>
                                        <p:cTn dur="1" fill="hold">
                                          <p:stCondLst>
                                            <p:cond delay="500"/>
                                          </p:stCondLst>
                                        </p:cTn>
                                        <p:tgtEl>
                                          <p:spTgt spid="789"/>
                                        </p:tgtEl>
                                        <p:attrNameLst>
                                          <p:attrName>style.visibility</p:attrName>
                                        </p:attrNameLst>
                                      </p:cBhvr>
                                      <p:to>
                                        <p:strVal val="hidden"/>
                                      </p:to>
                                    </p:set>
                                  </p:childTnLst>
                                </p:cTn>
                              </p:par>
                              <p:par>
                                <p:cTn fill="hold" nodeType="withEffect" presetClass="entr" presetID="10" presetSubtype="0">
                                  <p:stCondLst>
                                    <p:cond delay="11700"/>
                                  </p:stCondLst>
                                  <p:childTnLst>
                                    <p:set>
                                      <p:cBhvr>
                                        <p:cTn dur="1" fill="hold">
                                          <p:stCondLst>
                                            <p:cond delay="0"/>
                                          </p:stCondLst>
                                        </p:cTn>
                                        <p:tgtEl>
                                          <p:spTgt spid="790"/>
                                        </p:tgtEl>
                                        <p:attrNameLst>
                                          <p:attrName>style.visibility</p:attrName>
                                        </p:attrNameLst>
                                      </p:cBhvr>
                                      <p:to>
                                        <p:strVal val="visible"/>
                                      </p:to>
                                    </p:set>
                                    <p:animEffect filter="fade" transition="in">
                                      <p:cBhvr>
                                        <p:cTn dur="500"/>
                                        <p:tgtEl>
                                          <p:spTgt spid="790"/>
                                        </p:tgtEl>
                                      </p:cBhvr>
                                    </p:animEffect>
                                  </p:childTnLst>
                                </p:cTn>
                              </p:par>
                              <p:par>
                                <p:cTn fill="hold" nodeType="withEffect" presetClass="exit" presetID="10" presetSubtype="0">
                                  <p:stCondLst>
                                    <p:cond delay="14200"/>
                                  </p:stCondLst>
                                  <p:childTnLst>
                                    <p:animEffect filter="fade" transition="out">
                                      <p:cBhvr>
                                        <p:cTn dur="500"/>
                                        <p:tgtEl>
                                          <p:spTgt spid="790"/>
                                        </p:tgtEl>
                                      </p:cBhvr>
                                    </p:animEffect>
                                    <p:set>
                                      <p:cBhvr>
                                        <p:cTn dur="1" fill="hold">
                                          <p:stCondLst>
                                            <p:cond delay="500"/>
                                          </p:stCondLst>
                                        </p:cTn>
                                        <p:tgtEl>
                                          <p:spTgt spid="790"/>
                                        </p:tgtEl>
                                        <p:attrNameLst>
                                          <p:attrName>style.visibility</p:attrName>
                                        </p:attrNameLst>
                                      </p:cBhvr>
                                      <p:to>
                                        <p:strVal val="hidden"/>
                                      </p:to>
                                    </p:set>
                                  </p:childTnLst>
                                </p:cTn>
                              </p:par>
                              <p:par>
                                <p:cTn fill="hold" nodeType="withEffect" presetClass="entr" presetID="10" presetSubtype="0">
                                  <p:stCondLst>
                                    <p:cond delay="14200"/>
                                  </p:stCondLst>
                                  <p:childTnLst>
                                    <p:set>
                                      <p:cBhvr>
                                        <p:cTn dur="1" fill="hold">
                                          <p:stCondLst>
                                            <p:cond delay="0"/>
                                          </p:stCondLst>
                                        </p:cTn>
                                        <p:tgtEl>
                                          <p:spTgt spid="791"/>
                                        </p:tgtEl>
                                        <p:attrNameLst>
                                          <p:attrName>style.visibility</p:attrName>
                                        </p:attrNameLst>
                                      </p:cBhvr>
                                      <p:to>
                                        <p:strVal val="visible"/>
                                      </p:to>
                                    </p:set>
                                    <p:animEffect filter="fade" transition="in">
                                      <p:cBhvr>
                                        <p:cTn dur="500"/>
                                        <p:tgtEl>
                                          <p:spTgt spid="791"/>
                                        </p:tgtEl>
                                      </p:cBhvr>
                                    </p:animEffect>
                                  </p:childTnLst>
                                </p:cTn>
                              </p:par>
                              <p:par>
                                <p:cTn fill="hold" nodeType="withEffect" presetClass="exit" presetID="10" presetSubtype="0">
                                  <p:stCondLst>
                                    <p:cond delay="16300"/>
                                  </p:stCondLst>
                                  <p:childTnLst>
                                    <p:animEffect filter="fade" transition="out">
                                      <p:cBhvr>
                                        <p:cTn dur="500"/>
                                        <p:tgtEl>
                                          <p:spTgt spid="791"/>
                                        </p:tgtEl>
                                      </p:cBhvr>
                                    </p:animEffect>
                                    <p:set>
                                      <p:cBhvr>
                                        <p:cTn dur="1" fill="hold">
                                          <p:stCondLst>
                                            <p:cond delay="500"/>
                                          </p:stCondLst>
                                        </p:cTn>
                                        <p:tgtEl>
                                          <p:spTgt spid="7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61"/>
          <p:cNvSpPr txBox="1"/>
          <p:nvPr>
            <p:ph idx="2" type="body"/>
          </p:nvPr>
        </p:nvSpPr>
        <p:spPr>
          <a:xfrm>
            <a:off x="562177" y="839296"/>
            <a:ext cx="15085346" cy="4082416"/>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Python is supported by well-established data platforms and processing frameworks that help analyze data in a simple and efficient way.</a:t>
            </a:r>
            <a:endParaRPr/>
          </a:p>
        </p:txBody>
      </p:sp>
      <p:pic>
        <p:nvPicPr>
          <p:cNvPr descr="https://cloudera.com/content/dam/www/static/images/logos/cloudera-logo.png" id="801" name="Google Shape;801;p61"/>
          <p:cNvPicPr preferRelativeResize="0"/>
          <p:nvPr/>
        </p:nvPicPr>
        <p:blipFill rotWithShape="1">
          <a:blip r:embed="rId3">
            <a:alphaModFix/>
          </a:blip>
          <a:srcRect b="0" l="0" r="0" t="0"/>
          <a:stretch/>
        </p:blipFill>
        <p:spPr>
          <a:xfrm>
            <a:off x="9290498" y="6742913"/>
            <a:ext cx="1954664" cy="474006"/>
          </a:xfrm>
          <a:prstGeom prst="rect">
            <a:avLst/>
          </a:prstGeom>
          <a:noFill/>
          <a:ln>
            <a:noFill/>
          </a:ln>
        </p:spPr>
      </p:pic>
      <p:pic>
        <p:nvPicPr>
          <p:cNvPr descr="https://cdn.datafloq.com/vendor/logo/Hortonworks-logo.png" id="802" name="Google Shape;802;p61"/>
          <p:cNvPicPr preferRelativeResize="0"/>
          <p:nvPr/>
        </p:nvPicPr>
        <p:blipFill rotWithShape="1">
          <a:blip r:embed="rId4">
            <a:alphaModFix/>
          </a:blip>
          <a:srcRect b="0" l="0" r="0" t="0"/>
          <a:stretch/>
        </p:blipFill>
        <p:spPr>
          <a:xfrm>
            <a:off x="11607807" y="6594526"/>
            <a:ext cx="2204039" cy="881616"/>
          </a:xfrm>
          <a:prstGeom prst="rect">
            <a:avLst/>
          </a:prstGeom>
          <a:noFill/>
          <a:ln>
            <a:noFill/>
          </a:ln>
        </p:spPr>
      </p:pic>
      <p:pic>
        <p:nvPicPr>
          <p:cNvPr descr="http://www.stackiq.com/wp-content/uploads/2015/02/MapR-Logo.png" id="803" name="Google Shape;803;p61"/>
          <p:cNvPicPr preferRelativeResize="0"/>
          <p:nvPr/>
        </p:nvPicPr>
        <p:blipFill rotWithShape="1">
          <a:blip r:embed="rId5">
            <a:alphaModFix/>
          </a:blip>
          <a:srcRect b="0" l="0" r="0" t="0"/>
          <a:stretch/>
        </p:blipFill>
        <p:spPr>
          <a:xfrm>
            <a:off x="13895156" y="6535014"/>
            <a:ext cx="2334823" cy="1000639"/>
          </a:xfrm>
          <a:prstGeom prst="rect">
            <a:avLst/>
          </a:prstGeom>
          <a:noFill/>
          <a:ln>
            <a:noFill/>
          </a:ln>
        </p:spPr>
      </p:pic>
      <p:pic>
        <p:nvPicPr>
          <p:cNvPr descr="http://spark.apache.org/images/spark-logo-trademark.png" id="804" name="Google Shape;804;p61"/>
          <p:cNvPicPr preferRelativeResize="0"/>
          <p:nvPr/>
        </p:nvPicPr>
        <p:blipFill rotWithShape="1">
          <a:blip r:embed="rId6">
            <a:alphaModFix/>
          </a:blip>
          <a:srcRect b="0" l="0" r="0" t="0"/>
          <a:stretch/>
        </p:blipFill>
        <p:spPr>
          <a:xfrm>
            <a:off x="12032565" y="5078918"/>
            <a:ext cx="1683271" cy="854105"/>
          </a:xfrm>
          <a:prstGeom prst="rect">
            <a:avLst/>
          </a:prstGeom>
          <a:noFill/>
          <a:ln>
            <a:noFill/>
          </a:ln>
        </p:spPr>
      </p:pic>
      <p:pic>
        <p:nvPicPr>
          <p:cNvPr descr="http://dqoy169gxq10pm5q2xe8kl1a.wpengine.netdna-cdn.com/wp-content/uploads/2015/07/logo-mapreduce.png" id="805" name="Google Shape;805;p61"/>
          <p:cNvPicPr preferRelativeResize="0"/>
          <p:nvPr/>
        </p:nvPicPr>
        <p:blipFill rotWithShape="1">
          <a:blip r:embed="rId7">
            <a:alphaModFix/>
          </a:blip>
          <a:srcRect b="0" l="0" r="0" t="0"/>
          <a:stretch/>
        </p:blipFill>
        <p:spPr>
          <a:xfrm>
            <a:off x="8904249" y="4825914"/>
            <a:ext cx="2578896" cy="1350851"/>
          </a:xfrm>
          <a:prstGeom prst="rect">
            <a:avLst/>
          </a:prstGeom>
          <a:noFill/>
          <a:ln>
            <a:noFill/>
          </a:ln>
        </p:spPr>
      </p:pic>
      <p:sp>
        <p:nvSpPr>
          <p:cNvPr id="806" name="Google Shape;806;p61"/>
          <p:cNvSpPr/>
          <p:nvPr/>
        </p:nvSpPr>
        <p:spPr>
          <a:xfrm>
            <a:off x="2695773" y="6633547"/>
            <a:ext cx="4354285" cy="789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Enterprise Big Data Platform</a:t>
            </a:r>
            <a:endParaRPr b="0" i="0" sz="2200" u="none" cap="none" strike="noStrike">
              <a:solidFill>
                <a:srgbClr val="000000"/>
              </a:solidFill>
              <a:latin typeface="Arial"/>
              <a:ea typeface="Arial"/>
              <a:cs typeface="Arial"/>
              <a:sym typeface="Arial"/>
            </a:endParaRPr>
          </a:p>
        </p:txBody>
      </p:sp>
      <p:sp>
        <p:nvSpPr>
          <p:cNvPr id="807" name="Google Shape;807;p61"/>
          <p:cNvSpPr/>
          <p:nvPr/>
        </p:nvSpPr>
        <p:spPr>
          <a:xfrm>
            <a:off x="2042706" y="5120481"/>
            <a:ext cx="5660418" cy="7989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Big Data Processing Framework</a:t>
            </a:r>
            <a:endParaRPr b="0" i="0" sz="2200" u="none" cap="none" strike="noStrike">
              <a:solidFill>
                <a:srgbClr val="000000"/>
              </a:solidFill>
              <a:latin typeface="Arial"/>
              <a:ea typeface="Arial"/>
              <a:cs typeface="Arial"/>
              <a:sym typeface="Arial"/>
            </a:endParaRPr>
          </a:p>
        </p:txBody>
      </p:sp>
      <p:pic>
        <p:nvPicPr>
          <p:cNvPr descr="https://flink.apache.org/img/navbar-brand-logo.jpg" id="808" name="Google Shape;808;p61"/>
          <p:cNvPicPr preferRelativeResize="0"/>
          <p:nvPr/>
        </p:nvPicPr>
        <p:blipFill rotWithShape="1">
          <a:blip r:embed="rId8">
            <a:alphaModFix/>
          </a:blip>
          <a:srcRect b="0" l="0" r="0" t="0"/>
          <a:stretch/>
        </p:blipFill>
        <p:spPr>
          <a:xfrm>
            <a:off x="14320695" y="5149819"/>
            <a:ext cx="1419647" cy="731119"/>
          </a:xfrm>
          <a:prstGeom prst="rect">
            <a:avLst/>
          </a:prstGeom>
          <a:noFill/>
          <a:ln>
            <a:noFill/>
          </a:ln>
        </p:spPr>
      </p:pic>
      <p:sp>
        <p:nvSpPr>
          <p:cNvPr id="809" name="Google Shape;809;p6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Big Data Platforms and Processing Frameworks for Python</a:t>
            </a:r>
            <a:endParaRPr sz="2200"/>
          </a:p>
        </p:txBody>
      </p:sp>
      <p:sp>
        <p:nvSpPr>
          <p:cNvPr id="810" name="Google Shape;810;p61"/>
          <p:cNvSpPr/>
          <p:nvPr/>
        </p:nvSpPr>
        <p:spPr>
          <a:xfrm>
            <a:off x="3871506" y="8137395"/>
            <a:ext cx="2002818" cy="789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Big Data</a:t>
            </a:r>
            <a:endParaRPr b="0" i="0" sz="2200" u="none" cap="none" strike="noStrike">
              <a:solidFill>
                <a:srgbClr val="000000"/>
              </a:solidFill>
              <a:latin typeface="Arial"/>
              <a:ea typeface="Arial"/>
              <a:cs typeface="Arial"/>
              <a:sym typeface="Arial"/>
            </a:endParaRPr>
          </a:p>
        </p:txBody>
      </p:sp>
      <p:sp>
        <p:nvSpPr>
          <p:cNvPr id="811" name="Google Shape;811;p61"/>
          <p:cNvSpPr/>
          <p:nvPr/>
        </p:nvSpPr>
        <p:spPr>
          <a:xfrm>
            <a:off x="1349979" y="3607415"/>
            <a:ext cx="7045872" cy="7989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Python</a:t>
            </a:r>
            <a:endParaRPr b="0" i="0" sz="2200" u="none" cap="none" strike="noStrike">
              <a:solidFill>
                <a:srgbClr val="000000"/>
              </a:solidFill>
              <a:latin typeface="Arial"/>
              <a:ea typeface="Arial"/>
              <a:cs typeface="Arial"/>
              <a:sym typeface="Arial"/>
            </a:endParaRPr>
          </a:p>
        </p:txBody>
      </p:sp>
      <p:sp>
        <p:nvSpPr>
          <p:cNvPr id="812" name="Google Shape;812;p61"/>
          <p:cNvSpPr/>
          <p:nvPr/>
        </p:nvSpPr>
        <p:spPr>
          <a:xfrm>
            <a:off x="763106" y="2094349"/>
            <a:ext cx="8270054" cy="7989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Open Sans"/>
                <a:ea typeface="Open Sans"/>
                <a:cs typeface="Open Sans"/>
                <a:sym typeface="Open Sans"/>
              </a:rPr>
              <a:t>Data Scientist</a:t>
            </a:r>
            <a:endParaRPr b="0" i="0" sz="2200" u="none" cap="none" strike="noStrike">
              <a:solidFill>
                <a:srgbClr val="000000"/>
              </a:solidFill>
              <a:latin typeface="Arial"/>
              <a:ea typeface="Arial"/>
              <a:cs typeface="Arial"/>
              <a:sym typeface="Arial"/>
            </a:endParaRPr>
          </a:p>
        </p:txBody>
      </p:sp>
      <p:sp>
        <p:nvSpPr>
          <p:cNvPr id="813" name="Google Shape;813;p61"/>
          <p:cNvSpPr/>
          <p:nvPr/>
        </p:nvSpPr>
        <p:spPr>
          <a:xfrm>
            <a:off x="4525650" y="7581489"/>
            <a:ext cx="744965" cy="397682"/>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4" name="Google Shape;814;p61"/>
          <p:cNvSpPr/>
          <p:nvPr/>
        </p:nvSpPr>
        <p:spPr>
          <a:xfrm>
            <a:off x="4525650" y="6077642"/>
            <a:ext cx="744965" cy="397682"/>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5" name="Google Shape;815;p61"/>
          <p:cNvSpPr/>
          <p:nvPr/>
        </p:nvSpPr>
        <p:spPr>
          <a:xfrm>
            <a:off x="4525650" y="4564576"/>
            <a:ext cx="744965" cy="397682"/>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6" name="Google Shape;816;p61"/>
          <p:cNvSpPr/>
          <p:nvPr/>
        </p:nvSpPr>
        <p:spPr>
          <a:xfrm>
            <a:off x="4525905" y="3051510"/>
            <a:ext cx="744965" cy="397682"/>
          </a:xfrm>
          <a:prstGeom prst="up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7" name="Google Shape;817;p61"/>
          <p:cNvSpPr/>
          <p:nvPr/>
        </p:nvSpPr>
        <p:spPr>
          <a:xfrm>
            <a:off x="562177" y="6475324"/>
            <a:ext cx="15398259" cy="1106165"/>
          </a:xfrm>
          <a:prstGeom prst="roundRect">
            <a:avLst>
              <a:gd fmla="val 16667" name="adj"/>
            </a:avLst>
          </a:prstGeom>
          <a:no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8" name="Google Shape;818;p61"/>
          <p:cNvSpPr/>
          <p:nvPr/>
        </p:nvSpPr>
        <p:spPr>
          <a:xfrm>
            <a:off x="562176" y="4949871"/>
            <a:ext cx="15398259" cy="1106165"/>
          </a:xfrm>
          <a:prstGeom prst="roundRect">
            <a:avLst>
              <a:gd fmla="val 16667" name="adj"/>
            </a:avLst>
          </a:prstGeom>
          <a:no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19" name="Google Shape;819;p61"/>
          <p:cNvSpPr/>
          <p:nvPr/>
        </p:nvSpPr>
        <p:spPr>
          <a:xfrm>
            <a:off x="562176" y="3452981"/>
            <a:ext cx="15398259" cy="1106165"/>
          </a:xfrm>
          <a:prstGeom prst="roundRect">
            <a:avLst>
              <a:gd fmla="val 16667" name="adj"/>
            </a:avLst>
          </a:prstGeom>
          <a:noFill/>
          <a:ln cap="flat" cmpd="sng" w="12700">
            <a:solidFill>
              <a:srgbClr val="5B9BD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820" name="Google Shape;820;p61"/>
          <p:cNvSpPr txBox="1"/>
          <p:nvPr/>
        </p:nvSpPr>
        <p:spPr>
          <a:xfrm>
            <a:off x="10100877" y="3799558"/>
            <a:ext cx="5546646" cy="4001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a:ea typeface="Open Sans"/>
                <a:cs typeface="Open Sans"/>
                <a:sym typeface="Open Sans"/>
              </a:rPr>
              <a:t>Tool for data analysis and processing</a:t>
            </a:r>
            <a:endParaRPr b="0" i="0" sz="2200" u="none" cap="none" strike="noStrike">
              <a:solidFill>
                <a:srgbClr val="000000"/>
              </a:solidFill>
              <a:latin typeface="Arial"/>
              <a:ea typeface="Arial"/>
              <a:cs typeface="Arial"/>
              <a:sym typeface="Arial"/>
            </a:endParaRPr>
          </a:p>
        </p:txBody>
      </p:sp>
      <p:pic>
        <p:nvPicPr>
          <p:cNvPr id="821" name="Google Shape;821;p61"/>
          <p:cNvPicPr preferRelativeResize="0"/>
          <p:nvPr/>
        </p:nvPicPr>
        <p:blipFill rotWithShape="1">
          <a:blip r:embed="rId9">
            <a:alphaModFix/>
          </a:blip>
          <a:srcRect b="0" l="0" r="0" t="0"/>
          <a:stretch/>
        </p:blipFill>
        <p:spPr>
          <a:xfrm>
            <a:off x="968120" y="665849"/>
            <a:ext cx="14365123" cy="3657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63"/>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1</a:t>
            </a:r>
            <a:endParaRPr/>
          </a:p>
        </p:txBody>
      </p:sp>
      <p:sp>
        <p:nvSpPr>
          <p:cNvPr id="831" name="Google Shape;831;p63"/>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800"/>
              <a:buNone/>
            </a:pPr>
            <a:r>
              <a:t/>
            </a:r>
            <a:endParaRPr>
              <a:solidFill>
                <a:srgbClr val="3F3F3F"/>
              </a:solidFill>
              <a:latin typeface="Open Sans"/>
              <a:ea typeface="Open Sans"/>
              <a:cs typeface="Open Sans"/>
              <a:sym typeface="Open Sans"/>
            </a:endParaRPr>
          </a:p>
          <a:p>
            <a:pPr indent="0" lvl="0" marL="0" rtl="0" algn="l">
              <a:lnSpc>
                <a:spcPct val="90000"/>
              </a:lnSpc>
              <a:spcBef>
                <a:spcPts val="1333"/>
              </a:spcBef>
              <a:spcAft>
                <a:spcPts val="0"/>
              </a:spcAft>
              <a:buClr>
                <a:srgbClr val="3F3F3F"/>
              </a:buClr>
              <a:buSzPts val="2800"/>
              <a:buNone/>
            </a:pPr>
            <a:r>
              <a:rPr lang="en-US">
                <a:solidFill>
                  <a:srgbClr val="3F3F3F"/>
                </a:solidFill>
                <a:latin typeface="Open Sans"/>
                <a:ea typeface="Open Sans"/>
                <a:cs typeface="Open Sans"/>
                <a:sym typeface="Open Sans"/>
              </a:rPr>
              <a:t>A Data Scientist _____.</a:t>
            </a:r>
            <a:endParaRPr/>
          </a:p>
          <a:p>
            <a:pPr indent="0" lvl="0" marL="0" rtl="0" algn="l">
              <a:lnSpc>
                <a:spcPct val="90000"/>
              </a:lnSpc>
              <a:spcBef>
                <a:spcPts val="1000"/>
              </a:spcBef>
              <a:spcAft>
                <a:spcPts val="0"/>
              </a:spcAft>
              <a:buSzPts val="2800"/>
              <a:buFont typeface="Arial"/>
              <a:buNone/>
            </a:pPr>
            <a:r>
              <a:t/>
            </a:r>
            <a:endParaRPr/>
          </a:p>
        </p:txBody>
      </p:sp>
      <p:sp>
        <p:nvSpPr>
          <p:cNvPr id="832" name="Google Shape;832;p63"/>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Asks the right questions</a:t>
            </a:r>
            <a:endParaRPr/>
          </a:p>
          <a:p>
            <a:pPr indent="0" lvl="0" marL="0" rtl="0" algn="l">
              <a:lnSpc>
                <a:spcPct val="90000"/>
              </a:lnSpc>
              <a:spcBef>
                <a:spcPts val="1000"/>
              </a:spcBef>
              <a:spcAft>
                <a:spcPts val="0"/>
              </a:spcAft>
              <a:buSzPts val="2800"/>
              <a:buNone/>
            </a:pPr>
            <a:r>
              <a:t/>
            </a:r>
            <a:endParaRPr sz="2200"/>
          </a:p>
        </p:txBody>
      </p:sp>
      <p:sp>
        <p:nvSpPr>
          <p:cNvPr id="833" name="Google Shape;833;p63"/>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Acquires data</a:t>
            </a:r>
            <a:endParaRPr/>
          </a:p>
          <a:p>
            <a:pPr indent="0" lvl="0" marL="0" rtl="0" algn="l">
              <a:lnSpc>
                <a:spcPct val="90000"/>
              </a:lnSpc>
              <a:spcBef>
                <a:spcPts val="1000"/>
              </a:spcBef>
              <a:spcAft>
                <a:spcPts val="0"/>
              </a:spcAft>
              <a:buSzPts val="2800"/>
              <a:buNone/>
            </a:pPr>
            <a:r>
              <a:t/>
            </a:r>
            <a:endParaRPr sz="2200"/>
          </a:p>
        </p:txBody>
      </p:sp>
      <p:sp>
        <p:nvSpPr>
          <p:cNvPr id="834" name="Google Shape;834;p63"/>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Performs data wrangling and data visualization</a:t>
            </a:r>
            <a:endParaRPr/>
          </a:p>
          <a:p>
            <a:pPr indent="0" lvl="0" marL="0" rtl="0" algn="l">
              <a:lnSpc>
                <a:spcPct val="90000"/>
              </a:lnSpc>
              <a:spcBef>
                <a:spcPts val="1000"/>
              </a:spcBef>
              <a:spcAft>
                <a:spcPts val="0"/>
              </a:spcAft>
              <a:buSzPts val="2800"/>
              <a:buNone/>
            </a:pPr>
            <a:r>
              <a:t/>
            </a:r>
            <a:endParaRPr sz="2200"/>
          </a:p>
        </p:txBody>
      </p:sp>
      <p:sp>
        <p:nvSpPr>
          <p:cNvPr id="835" name="Google Shape;835;p63"/>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All of the above</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64"/>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800"/>
              <a:buNone/>
            </a:pPr>
            <a:r>
              <a:t/>
            </a:r>
            <a:endParaRPr>
              <a:solidFill>
                <a:srgbClr val="3F3F3F"/>
              </a:solidFill>
              <a:latin typeface="Open Sans"/>
              <a:ea typeface="Open Sans"/>
              <a:cs typeface="Open Sans"/>
              <a:sym typeface="Open Sans"/>
            </a:endParaRPr>
          </a:p>
          <a:p>
            <a:pPr indent="0" lvl="0" marL="0" rtl="0" algn="l">
              <a:lnSpc>
                <a:spcPct val="90000"/>
              </a:lnSpc>
              <a:spcBef>
                <a:spcPts val="1333"/>
              </a:spcBef>
              <a:spcAft>
                <a:spcPts val="0"/>
              </a:spcAft>
              <a:buClr>
                <a:srgbClr val="3F3F3F"/>
              </a:buClr>
              <a:buSzPts val="2800"/>
              <a:buNone/>
            </a:pPr>
            <a:r>
              <a:rPr lang="en-US">
                <a:solidFill>
                  <a:srgbClr val="3F3F3F"/>
                </a:solidFill>
                <a:latin typeface="Open Sans"/>
                <a:ea typeface="Open Sans"/>
                <a:cs typeface="Open Sans"/>
                <a:sym typeface="Open Sans"/>
              </a:rPr>
              <a:t>A Data Scientist _____.</a:t>
            </a:r>
            <a:endParaRPr/>
          </a:p>
          <a:p>
            <a:pPr indent="0" lvl="0" marL="0" rtl="0" algn="l">
              <a:lnSpc>
                <a:spcPct val="90000"/>
              </a:lnSpc>
              <a:spcBef>
                <a:spcPts val="1000"/>
              </a:spcBef>
              <a:spcAft>
                <a:spcPts val="0"/>
              </a:spcAft>
              <a:buSzPts val="2800"/>
              <a:buFont typeface="Arial"/>
              <a:buNone/>
            </a:pPr>
            <a:r>
              <a:t/>
            </a:r>
            <a:endParaRPr/>
          </a:p>
        </p:txBody>
      </p:sp>
      <p:sp>
        <p:nvSpPr>
          <p:cNvPr id="841" name="Google Shape;841;p64"/>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1</a:t>
            </a:r>
            <a:endParaRPr/>
          </a:p>
        </p:txBody>
      </p:sp>
      <p:sp>
        <p:nvSpPr>
          <p:cNvPr id="842" name="Google Shape;842;p64"/>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b="0" lang="en-US" sz="2200"/>
              <a:t>A Data Scientist asks the right questions to the stakeholders, acquires data from various sources and data points, performs data wrangling that makes the data available for analysis, and creates reports and plots for data visualization.</a:t>
            </a:r>
            <a:endParaRPr sz="2200"/>
          </a:p>
        </p:txBody>
      </p:sp>
      <p:sp>
        <p:nvSpPr>
          <p:cNvPr id="843" name="Google Shape;843;p64"/>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d</a:t>
            </a:r>
            <a:endParaRPr/>
          </a:p>
        </p:txBody>
      </p:sp>
      <p:sp>
        <p:nvSpPr>
          <p:cNvPr id="844" name="Google Shape;844;p64"/>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Asks the right questions</a:t>
            </a:r>
            <a:endParaRPr/>
          </a:p>
          <a:p>
            <a:pPr indent="0" lvl="0" marL="0" rtl="0" algn="l">
              <a:lnSpc>
                <a:spcPct val="90000"/>
              </a:lnSpc>
              <a:spcBef>
                <a:spcPts val="1000"/>
              </a:spcBef>
              <a:spcAft>
                <a:spcPts val="0"/>
              </a:spcAft>
              <a:buSzPts val="2800"/>
              <a:buNone/>
            </a:pPr>
            <a:r>
              <a:t/>
            </a:r>
            <a:endParaRPr sz="2200"/>
          </a:p>
        </p:txBody>
      </p:sp>
      <p:sp>
        <p:nvSpPr>
          <p:cNvPr id="845" name="Google Shape;845;p64"/>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Acquires data</a:t>
            </a:r>
            <a:endParaRPr/>
          </a:p>
          <a:p>
            <a:pPr indent="0" lvl="0" marL="0" rtl="0" algn="l">
              <a:lnSpc>
                <a:spcPct val="90000"/>
              </a:lnSpc>
              <a:spcBef>
                <a:spcPts val="1000"/>
              </a:spcBef>
              <a:spcAft>
                <a:spcPts val="0"/>
              </a:spcAft>
              <a:buSzPts val="2800"/>
              <a:buNone/>
            </a:pPr>
            <a:r>
              <a:t/>
            </a:r>
            <a:endParaRPr sz="2200"/>
          </a:p>
        </p:txBody>
      </p:sp>
      <p:sp>
        <p:nvSpPr>
          <p:cNvPr id="846" name="Google Shape;846;p64"/>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Performs data wrangling and data visualization</a:t>
            </a:r>
            <a:endParaRPr/>
          </a:p>
          <a:p>
            <a:pPr indent="0" lvl="0" marL="0" rtl="0" algn="l">
              <a:lnSpc>
                <a:spcPct val="90000"/>
              </a:lnSpc>
              <a:spcBef>
                <a:spcPts val="1000"/>
              </a:spcBef>
              <a:spcAft>
                <a:spcPts val="0"/>
              </a:spcAft>
              <a:buSzPts val="2800"/>
              <a:buNone/>
            </a:pPr>
            <a:r>
              <a:t/>
            </a:r>
            <a:endParaRPr sz="2200"/>
          </a:p>
        </p:txBody>
      </p:sp>
      <p:sp>
        <p:nvSpPr>
          <p:cNvPr id="847" name="Google Shape;847;p64"/>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All of the above</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8"/>
          <p:cNvSpPr txBox="1"/>
          <p:nvPr/>
        </p:nvSpPr>
        <p:spPr>
          <a:xfrm>
            <a:off x="1466833" y="1543599"/>
            <a:ext cx="8847600" cy="78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By the end of this lesson, you will be able to:</a:t>
            </a:r>
            <a:endParaRPr b="0" i="0" sz="2200" u="none" cap="none" strike="noStrike">
              <a:solidFill>
                <a:srgbClr val="434343"/>
              </a:solidFill>
              <a:latin typeface="Open Sans"/>
              <a:ea typeface="Open Sans"/>
              <a:cs typeface="Open Sans"/>
              <a:sym typeface="Open Sans"/>
            </a:endParaRPr>
          </a:p>
        </p:txBody>
      </p:sp>
      <p:pic>
        <p:nvPicPr>
          <p:cNvPr id="371" name="Google Shape;371;p38"/>
          <p:cNvPicPr preferRelativeResize="0"/>
          <p:nvPr/>
        </p:nvPicPr>
        <p:blipFill rotWithShape="1">
          <a:blip r:embed="rId3">
            <a:alphaModFix/>
          </a:blip>
          <a:srcRect b="0" l="0" r="0" t="0"/>
          <a:stretch/>
        </p:blipFill>
        <p:spPr>
          <a:xfrm>
            <a:off x="913063" y="2493633"/>
            <a:ext cx="489335" cy="489335"/>
          </a:xfrm>
          <a:prstGeom prst="rect">
            <a:avLst/>
          </a:prstGeom>
          <a:noFill/>
          <a:ln>
            <a:noFill/>
          </a:ln>
        </p:spPr>
      </p:pic>
      <p:pic>
        <p:nvPicPr>
          <p:cNvPr id="372" name="Google Shape;372;p38"/>
          <p:cNvPicPr preferRelativeResize="0"/>
          <p:nvPr/>
        </p:nvPicPr>
        <p:blipFill rotWithShape="1">
          <a:blip r:embed="rId3">
            <a:alphaModFix/>
          </a:blip>
          <a:srcRect b="0" l="0" r="0" t="0"/>
          <a:stretch/>
        </p:blipFill>
        <p:spPr>
          <a:xfrm>
            <a:off x="913063" y="3434144"/>
            <a:ext cx="489335" cy="489335"/>
          </a:xfrm>
          <a:prstGeom prst="rect">
            <a:avLst/>
          </a:prstGeom>
          <a:noFill/>
          <a:ln>
            <a:noFill/>
          </a:ln>
        </p:spPr>
      </p:pic>
      <p:pic>
        <p:nvPicPr>
          <p:cNvPr id="373" name="Google Shape;373;p38"/>
          <p:cNvPicPr preferRelativeResize="0"/>
          <p:nvPr/>
        </p:nvPicPr>
        <p:blipFill rotWithShape="1">
          <a:blip r:embed="rId3">
            <a:alphaModFix/>
          </a:blip>
          <a:srcRect b="0" l="0" r="0" t="0"/>
          <a:stretch/>
        </p:blipFill>
        <p:spPr>
          <a:xfrm>
            <a:off x="913062" y="4327332"/>
            <a:ext cx="489335" cy="489335"/>
          </a:xfrm>
          <a:prstGeom prst="rect">
            <a:avLst/>
          </a:prstGeom>
          <a:noFill/>
          <a:ln>
            <a:noFill/>
          </a:ln>
        </p:spPr>
      </p:pic>
      <p:sp>
        <p:nvSpPr>
          <p:cNvPr id="374" name="Google Shape;374;p38"/>
          <p:cNvSpPr txBox="1"/>
          <p:nvPr/>
        </p:nvSpPr>
        <p:spPr>
          <a:xfrm>
            <a:off x="1466833" y="2422842"/>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Define Data Science </a:t>
            </a:r>
            <a:endParaRPr b="0" i="0" sz="2200" u="none" cap="none" strike="noStrike">
              <a:solidFill>
                <a:srgbClr val="3F3F3F"/>
              </a:solidFill>
              <a:latin typeface="Open Sans"/>
              <a:ea typeface="Open Sans"/>
              <a:cs typeface="Open Sans"/>
              <a:sym typeface="Open Sans"/>
            </a:endParaRPr>
          </a:p>
        </p:txBody>
      </p:sp>
      <p:sp>
        <p:nvSpPr>
          <p:cNvPr id="375" name="Google Shape;375;p38"/>
          <p:cNvSpPr txBox="1"/>
          <p:nvPr/>
        </p:nvSpPr>
        <p:spPr>
          <a:xfrm>
            <a:off x="1466833" y="3381136"/>
            <a:ext cx="7554686" cy="40011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Discuss the roles and responsibilities of a Data Scientist</a:t>
            </a:r>
            <a:endParaRPr b="0" i="0" sz="2200" u="none" cap="none" strike="noStrike">
              <a:solidFill>
                <a:srgbClr val="3F3F3F"/>
              </a:solidFill>
              <a:latin typeface="Open Sans"/>
              <a:ea typeface="Open Sans"/>
              <a:cs typeface="Open Sans"/>
              <a:sym typeface="Open Sans"/>
            </a:endParaRPr>
          </a:p>
        </p:txBody>
      </p:sp>
      <p:sp>
        <p:nvSpPr>
          <p:cNvPr id="376" name="Google Shape;376;p38"/>
          <p:cNvSpPr txBox="1"/>
          <p:nvPr/>
        </p:nvSpPr>
        <p:spPr>
          <a:xfrm>
            <a:off x="1466833" y="4277875"/>
            <a:ext cx="8205879" cy="40011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List various applications of Data Science</a:t>
            </a:r>
            <a:endParaRPr b="0" i="0" sz="2200" u="none" cap="none" strike="noStrike">
              <a:solidFill>
                <a:srgbClr val="3F3F3F"/>
              </a:solidFill>
              <a:latin typeface="Open Sans"/>
              <a:ea typeface="Open Sans"/>
              <a:cs typeface="Open Sans"/>
              <a:sym typeface="Open Sans"/>
            </a:endParaRPr>
          </a:p>
        </p:txBody>
      </p:sp>
      <p:sp>
        <p:nvSpPr>
          <p:cNvPr id="377" name="Google Shape;377;p38"/>
          <p:cNvSpPr txBox="1"/>
          <p:nvPr/>
        </p:nvSpPr>
        <p:spPr>
          <a:xfrm>
            <a:off x="1466833" y="5247097"/>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Explain Data Science importance</a:t>
            </a:r>
            <a:endParaRPr b="0" i="0" sz="2200" u="none" cap="none" strike="noStrike">
              <a:solidFill>
                <a:srgbClr val="3F3F3F"/>
              </a:solidFill>
              <a:latin typeface="Open Sans"/>
              <a:ea typeface="Open Sans"/>
              <a:cs typeface="Open Sans"/>
              <a:sym typeface="Open Sans"/>
            </a:endParaRPr>
          </a:p>
        </p:txBody>
      </p:sp>
      <p:sp>
        <p:nvSpPr>
          <p:cNvPr id="378" name="Google Shape;378;p38"/>
          <p:cNvSpPr txBox="1"/>
          <p:nvPr/>
        </p:nvSpPr>
        <p:spPr>
          <a:xfrm>
            <a:off x="1466833" y="6205394"/>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Describe Python and its importance</a:t>
            </a:r>
            <a:endParaRPr b="0" i="0" sz="2200" u="none" cap="none" strike="noStrike">
              <a:solidFill>
                <a:srgbClr val="3F3F3F"/>
              </a:solidFill>
              <a:latin typeface="Open Sans"/>
              <a:ea typeface="Open Sans"/>
              <a:cs typeface="Open Sans"/>
              <a:sym typeface="Open Sans"/>
            </a:endParaRPr>
          </a:p>
        </p:txBody>
      </p:sp>
      <p:pic>
        <p:nvPicPr>
          <p:cNvPr id="379" name="Google Shape;379;p38"/>
          <p:cNvPicPr preferRelativeResize="0"/>
          <p:nvPr/>
        </p:nvPicPr>
        <p:blipFill rotWithShape="1">
          <a:blip r:embed="rId3">
            <a:alphaModFix/>
          </a:blip>
          <a:srcRect b="0" l="0" r="0" t="0"/>
          <a:stretch/>
        </p:blipFill>
        <p:spPr>
          <a:xfrm>
            <a:off x="913063" y="5312206"/>
            <a:ext cx="489335" cy="489335"/>
          </a:xfrm>
          <a:prstGeom prst="rect">
            <a:avLst/>
          </a:prstGeom>
          <a:noFill/>
          <a:ln>
            <a:noFill/>
          </a:ln>
        </p:spPr>
      </p:pic>
      <p:pic>
        <p:nvPicPr>
          <p:cNvPr id="380" name="Google Shape;380;p38"/>
          <p:cNvPicPr preferRelativeResize="0"/>
          <p:nvPr/>
        </p:nvPicPr>
        <p:blipFill rotWithShape="1">
          <a:blip r:embed="rId3">
            <a:alphaModFix/>
          </a:blip>
          <a:srcRect b="0" l="0" r="0" t="0"/>
          <a:stretch/>
        </p:blipFill>
        <p:spPr>
          <a:xfrm>
            <a:off x="913062" y="6255728"/>
            <a:ext cx="489335" cy="4893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65"/>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2</a:t>
            </a:r>
            <a:endParaRPr/>
          </a:p>
        </p:txBody>
      </p:sp>
      <p:sp>
        <p:nvSpPr>
          <p:cNvPr id="853" name="Google Shape;853;p65"/>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lang="en-US"/>
              <a:t>The search engine’s autocomplete feature identifies unique and verifiable users who search for a particular keyword or phrase to_____. Select all that apply.</a:t>
            </a:r>
            <a:endParaRPr/>
          </a:p>
          <a:p>
            <a:pPr indent="0" lvl="0" marL="0" rtl="0" algn="l">
              <a:lnSpc>
                <a:spcPct val="90000"/>
              </a:lnSpc>
              <a:spcBef>
                <a:spcPts val="1000"/>
              </a:spcBef>
              <a:spcAft>
                <a:spcPts val="0"/>
              </a:spcAft>
              <a:buSzPts val="2800"/>
              <a:buFont typeface="Arial"/>
              <a:buNone/>
            </a:pPr>
            <a:r>
              <a:t/>
            </a:r>
            <a:endParaRPr/>
          </a:p>
        </p:txBody>
      </p:sp>
      <p:sp>
        <p:nvSpPr>
          <p:cNvPr id="854" name="Google Shape;854;p65"/>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Scrub inappropriate content</a:t>
            </a:r>
            <a:endParaRPr/>
          </a:p>
          <a:p>
            <a:pPr indent="0" lvl="0" marL="0" rtl="0" algn="l">
              <a:lnSpc>
                <a:spcPct val="90000"/>
              </a:lnSpc>
              <a:spcBef>
                <a:spcPts val="1000"/>
              </a:spcBef>
              <a:spcAft>
                <a:spcPts val="0"/>
              </a:spcAft>
              <a:buSzPts val="2800"/>
              <a:buNone/>
            </a:pPr>
            <a:r>
              <a:t/>
            </a:r>
            <a:endParaRPr sz="2200"/>
          </a:p>
        </p:txBody>
      </p:sp>
      <p:sp>
        <p:nvSpPr>
          <p:cNvPr id="855" name="Google Shape;855;p65"/>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Build a query volume</a:t>
            </a:r>
            <a:endParaRPr/>
          </a:p>
          <a:p>
            <a:pPr indent="0" lvl="0" marL="0" rtl="0" algn="l">
              <a:lnSpc>
                <a:spcPct val="90000"/>
              </a:lnSpc>
              <a:spcBef>
                <a:spcPts val="1000"/>
              </a:spcBef>
              <a:spcAft>
                <a:spcPts val="0"/>
              </a:spcAft>
              <a:buSzPts val="2800"/>
              <a:buNone/>
            </a:pPr>
            <a:r>
              <a:t/>
            </a:r>
            <a:endParaRPr sz="2200"/>
          </a:p>
        </p:txBody>
      </p:sp>
      <p:sp>
        <p:nvSpPr>
          <p:cNvPr id="856" name="Google Shape;856;p65"/>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Tag the location to a query</a:t>
            </a:r>
            <a:endParaRPr/>
          </a:p>
          <a:p>
            <a:pPr indent="0" lvl="0" marL="0" rtl="0" algn="l">
              <a:lnSpc>
                <a:spcPct val="90000"/>
              </a:lnSpc>
              <a:spcBef>
                <a:spcPts val="1000"/>
              </a:spcBef>
              <a:spcAft>
                <a:spcPts val="0"/>
              </a:spcAft>
              <a:buSzPts val="2800"/>
              <a:buNone/>
            </a:pPr>
            <a:r>
              <a:t/>
            </a:r>
            <a:endParaRPr sz="2200"/>
          </a:p>
        </p:txBody>
      </p:sp>
      <p:sp>
        <p:nvSpPr>
          <p:cNvPr id="857" name="Google Shape;857;p65"/>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Find similar instances on the web</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Google Shape;862;p66"/>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lang="en-US">
                <a:solidFill>
                  <a:srgbClr val="3F3F3F"/>
                </a:solidFill>
                <a:latin typeface="Open Sans"/>
                <a:ea typeface="Open Sans"/>
                <a:cs typeface="Open Sans"/>
                <a:sym typeface="Open Sans"/>
              </a:rPr>
              <a:t>The search engine’s autocomplete feature identifies unique and verifiable users who search for a particular keyword or phrase to_____. Select all that apply.</a:t>
            </a:r>
            <a:endParaRPr/>
          </a:p>
          <a:p>
            <a:pPr indent="0" lvl="0" marL="0" rtl="0" algn="l">
              <a:lnSpc>
                <a:spcPct val="90000"/>
              </a:lnSpc>
              <a:spcBef>
                <a:spcPts val="1000"/>
              </a:spcBef>
              <a:spcAft>
                <a:spcPts val="0"/>
              </a:spcAft>
              <a:buSzPts val="2800"/>
              <a:buFont typeface="Arial"/>
              <a:buNone/>
            </a:pPr>
            <a:r>
              <a:t/>
            </a:r>
            <a:endParaRPr/>
          </a:p>
        </p:txBody>
      </p:sp>
      <p:sp>
        <p:nvSpPr>
          <p:cNvPr id="863" name="Google Shape;863;p66"/>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2</a:t>
            </a:r>
            <a:endParaRPr/>
          </a:p>
        </p:txBody>
      </p:sp>
      <p:sp>
        <p:nvSpPr>
          <p:cNvPr id="864" name="Google Shape;864;p66"/>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b="0" lang="en-US" sz="2200"/>
              <a:t>The</a:t>
            </a:r>
            <a:r>
              <a:rPr lang="en-US" sz="2200"/>
              <a:t> </a:t>
            </a:r>
            <a:r>
              <a:rPr b="0" lang="en-US" sz="2200"/>
              <a:t>search engine’s autocomplete feature identifies unique and verifiable users who search for a particular keyword or phrase to build a query volume. It also helps identify the users’ locations and tag them to the query, enabling it to be location-specific.</a:t>
            </a:r>
            <a:endParaRPr sz="2200"/>
          </a:p>
        </p:txBody>
      </p:sp>
      <p:sp>
        <p:nvSpPr>
          <p:cNvPr id="865" name="Google Shape;865;p66"/>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b, c</a:t>
            </a:r>
            <a:endParaRPr/>
          </a:p>
        </p:txBody>
      </p:sp>
      <p:sp>
        <p:nvSpPr>
          <p:cNvPr id="866" name="Google Shape;866;p66"/>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Scrub inappropriate content</a:t>
            </a:r>
            <a:endParaRPr/>
          </a:p>
          <a:p>
            <a:pPr indent="0" lvl="0" marL="0" rtl="0" algn="l">
              <a:lnSpc>
                <a:spcPct val="90000"/>
              </a:lnSpc>
              <a:spcBef>
                <a:spcPts val="1000"/>
              </a:spcBef>
              <a:spcAft>
                <a:spcPts val="0"/>
              </a:spcAft>
              <a:buSzPts val="2800"/>
              <a:buNone/>
            </a:pPr>
            <a:r>
              <a:t/>
            </a:r>
            <a:endParaRPr sz="2200"/>
          </a:p>
        </p:txBody>
      </p:sp>
      <p:sp>
        <p:nvSpPr>
          <p:cNvPr id="867" name="Google Shape;867;p66"/>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Build a query volume</a:t>
            </a:r>
            <a:endParaRPr/>
          </a:p>
          <a:p>
            <a:pPr indent="0" lvl="0" marL="0" rtl="0" algn="l">
              <a:lnSpc>
                <a:spcPct val="90000"/>
              </a:lnSpc>
              <a:spcBef>
                <a:spcPts val="1000"/>
              </a:spcBef>
              <a:spcAft>
                <a:spcPts val="0"/>
              </a:spcAft>
              <a:buSzPts val="2800"/>
              <a:buNone/>
            </a:pPr>
            <a:r>
              <a:t/>
            </a:r>
            <a:endParaRPr sz="2200"/>
          </a:p>
        </p:txBody>
      </p:sp>
      <p:sp>
        <p:nvSpPr>
          <p:cNvPr id="868" name="Google Shape;868;p66"/>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Tag the location to a query</a:t>
            </a:r>
            <a:endParaRPr/>
          </a:p>
          <a:p>
            <a:pPr indent="0" lvl="0" marL="0" rtl="0" algn="l">
              <a:lnSpc>
                <a:spcPct val="90000"/>
              </a:lnSpc>
              <a:spcBef>
                <a:spcPts val="1000"/>
              </a:spcBef>
              <a:spcAft>
                <a:spcPts val="0"/>
              </a:spcAft>
              <a:buSzPts val="2800"/>
              <a:buNone/>
            </a:pPr>
            <a:r>
              <a:t/>
            </a:r>
            <a:endParaRPr sz="2200"/>
          </a:p>
        </p:txBody>
      </p:sp>
      <p:sp>
        <p:nvSpPr>
          <p:cNvPr id="869" name="Google Shape;869;p66"/>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Find similar instances on the web</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67"/>
          <p:cNvSpPr txBox="1"/>
          <p:nvPr>
            <p:ph idx="1"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3</a:t>
            </a:r>
            <a:endParaRPr/>
          </a:p>
        </p:txBody>
      </p:sp>
      <p:sp>
        <p:nvSpPr>
          <p:cNvPr id="875" name="Google Shape;875;p67"/>
          <p:cNvSpPr txBox="1"/>
          <p:nvPr>
            <p:ph idx="2"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lang="en-US">
                <a:solidFill>
                  <a:srgbClr val="3F3F3F"/>
                </a:solidFill>
                <a:latin typeface="Open Sans"/>
                <a:ea typeface="Open Sans"/>
                <a:cs typeface="Open Sans"/>
                <a:sym typeface="Open Sans"/>
              </a:rPr>
              <a:t>What is the sequential flow of Data Analytics?</a:t>
            </a:r>
            <a:endParaRPr/>
          </a:p>
          <a:p>
            <a:pPr indent="0" lvl="0" marL="0" rtl="0" algn="l">
              <a:lnSpc>
                <a:spcPct val="90000"/>
              </a:lnSpc>
              <a:spcBef>
                <a:spcPts val="1000"/>
              </a:spcBef>
              <a:spcAft>
                <a:spcPts val="0"/>
              </a:spcAft>
              <a:buSzPts val="2800"/>
              <a:buFont typeface="Arial"/>
              <a:buNone/>
            </a:pPr>
            <a:r>
              <a:t/>
            </a:r>
            <a:endParaRPr/>
          </a:p>
        </p:txBody>
      </p:sp>
      <p:sp>
        <p:nvSpPr>
          <p:cNvPr id="876" name="Google Shape;876;p67"/>
          <p:cNvSpPr txBox="1"/>
          <p:nvPr>
            <p:ph idx="3"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wrangling, exploration, modeling, acquisition, and visualization</a:t>
            </a:r>
            <a:endParaRPr/>
          </a:p>
          <a:p>
            <a:pPr indent="0" lvl="0" marL="0" rtl="0" algn="l">
              <a:lnSpc>
                <a:spcPct val="90000"/>
              </a:lnSpc>
              <a:spcBef>
                <a:spcPts val="1000"/>
              </a:spcBef>
              <a:spcAft>
                <a:spcPts val="0"/>
              </a:spcAft>
              <a:buSzPts val="2800"/>
              <a:buNone/>
            </a:pPr>
            <a:r>
              <a:t/>
            </a:r>
            <a:endParaRPr sz="2200"/>
          </a:p>
        </p:txBody>
      </p:sp>
      <p:sp>
        <p:nvSpPr>
          <p:cNvPr id="877" name="Google Shape;877;p67"/>
          <p:cNvSpPr txBox="1"/>
          <p:nvPr>
            <p:ph idx="4"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exploration, acquisition, modeling, wrangling, and visualization</a:t>
            </a:r>
            <a:endParaRPr/>
          </a:p>
          <a:p>
            <a:pPr indent="0" lvl="0" marL="0" rtl="0" algn="l">
              <a:lnSpc>
                <a:spcPct val="90000"/>
              </a:lnSpc>
              <a:spcBef>
                <a:spcPts val="1000"/>
              </a:spcBef>
              <a:spcAft>
                <a:spcPts val="0"/>
              </a:spcAft>
              <a:buSzPts val="2800"/>
              <a:buNone/>
            </a:pPr>
            <a:r>
              <a:t/>
            </a:r>
            <a:endParaRPr sz="2200"/>
          </a:p>
        </p:txBody>
      </p:sp>
      <p:sp>
        <p:nvSpPr>
          <p:cNvPr id="878" name="Google Shape;878;p67"/>
          <p:cNvSpPr txBox="1"/>
          <p:nvPr>
            <p:ph idx="5"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acquisition, wrangling, exploration, modeling, and visualization</a:t>
            </a:r>
            <a:endParaRPr/>
          </a:p>
          <a:p>
            <a:pPr indent="0" lvl="0" marL="0" rtl="0" algn="l">
              <a:lnSpc>
                <a:spcPct val="90000"/>
              </a:lnSpc>
              <a:spcBef>
                <a:spcPts val="1000"/>
              </a:spcBef>
              <a:spcAft>
                <a:spcPts val="0"/>
              </a:spcAft>
              <a:buSzPts val="2800"/>
              <a:buNone/>
            </a:pPr>
            <a:r>
              <a:t/>
            </a:r>
            <a:endParaRPr sz="2200"/>
          </a:p>
        </p:txBody>
      </p:sp>
      <p:sp>
        <p:nvSpPr>
          <p:cNvPr id="879" name="Google Shape;879;p67"/>
          <p:cNvSpPr txBox="1"/>
          <p:nvPr>
            <p:ph idx="6"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modeling, acquisition, exploration, wrangling, and visualization</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68"/>
          <p:cNvSpPr txBox="1"/>
          <p:nvPr>
            <p:ph idx="1" type="body"/>
          </p:nvPr>
        </p:nvSpPr>
        <p:spPr>
          <a:xfrm>
            <a:off x="3012031" y="571937"/>
            <a:ext cx="12323689" cy="142496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lang="en-US">
                <a:solidFill>
                  <a:srgbClr val="3F3F3F"/>
                </a:solidFill>
                <a:latin typeface="Open Sans"/>
                <a:ea typeface="Open Sans"/>
                <a:cs typeface="Open Sans"/>
                <a:sym typeface="Open Sans"/>
              </a:rPr>
              <a:t>What is the sequential flow of Data Analytics?</a:t>
            </a:r>
            <a:endParaRPr/>
          </a:p>
          <a:p>
            <a:pPr indent="0" lvl="0" marL="0" rtl="0" algn="l">
              <a:lnSpc>
                <a:spcPct val="90000"/>
              </a:lnSpc>
              <a:spcBef>
                <a:spcPts val="1000"/>
              </a:spcBef>
              <a:spcAft>
                <a:spcPts val="0"/>
              </a:spcAft>
              <a:buSzPts val="2800"/>
              <a:buFont typeface="Arial"/>
              <a:buNone/>
            </a:pPr>
            <a:r>
              <a:t/>
            </a:r>
            <a:endParaRPr/>
          </a:p>
        </p:txBody>
      </p:sp>
      <p:sp>
        <p:nvSpPr>
          <p:cNvPr id="885" name="Google Shape;885;p68"/>
          <p:cNvSpPr txBox="1"/>
          <p:nvPr>
            <p:ph idx="2" type="body"/>
          </p:nvPr>
        </p:nvSpPr>
        <p:spPr>
          <a:xfrm>
            <a:off x="1280469" y="1281797"/>
            <a:ext cx="1698904" cy="674183"/>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SzPts val="2800"/>
              <a:buFont typeface="Arial"/>
              <a:buNone/>
            </a:pPr>
            <a:r>
              <a:rPr lang="en-US"/>
              <a:t>3</a:t>
            </a:r>
            <a:endParaRPr/>
          </a:p>
        </p:txBody>
      </p:sp>
      <p:sp>
        <p:nvSpPr>
          <p:cNvPr id="886" name="Google Shape;886;p68"/>
          <p:cNvSpPr txBox="1"/>
          <p:nvPr>
            <p:ph idx="3" type="body"/>
          </p:nvPr>
        </p:nvSpPr>
        <p:spPr>
          <a:xfrm>
            <a:off x="670033" y="7935120"/>
            <a:ext cx="15194414" cy="99867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2800"/>
              <a:buFont typeface="Arial"/>
              <a:buNone/>
            </a:pPr>
            <a:r>
              <a:rPr b="0" lang="en-US" sz="2200"/>
              <a:t>In Data Analytics, the data is acquired from various sources and is then wrangled to ease its analysis. This is followed by data exploration and data modeling. The final stage is data visualization, where the data is presented and the patterns are identified.</a:t>
            </a:r>
            <a:endParaRPr sz="2200"/>
          </a:p>
        </p:txBody>
      </p:sp>
      <p:sp>
        <p:nvSpPr>
          <p:cNvPr id="887" name="Google Shape;887;p68"/>
          <p:cNvSpPr txBox="1"/>
          <p:nvPr>
            <p:ph idx="4" type="body"/>
          </p:nvPr>
        </p:nvSpPr>
        <p:spPr>
          <a:xfrm>
            <a:off x="3346904" y="7368182"/>
            <a:ext cx="9022188" cy="400110"/>
          </a:xfrm>
          <a:prstGeom prst="rect">
            <a:avLst/>
          </a:prstGeom>
          <a:noFill/>
          <a:ln>
            <a:noFill/>
          </a:ln>
        </p:spPr>
        <p:txBody>
          <a:bodyPr anchorCtr="0" anchor="b" bIns="0" lIns="91425" spcFirstLastPara="1" rIns="91425" wrap="square" tIns="0">
            <a:noAutofit/>
          </a:bodyPr>
          <a:lstStyle/>
          <a:p>
            <a:pPr indent="0" lvl="0" marL="0" rtl="0" algn="l">
              <a:lnSpc>
                <a:spcPct val="90000"/>
              </a:lnSpc>
              <a:spcBef>
                <a:spcPts val="1000"/>
              </a:spcBef>
              <a:spcAft>
                <a:spcPts val="0"/>
              </a:spcAft>
              <a:buSzPts val="2800"/>
              <a:buFont typeface="Arial"/>
              <a:buNone/>
            </a:pPr>
            <a:r>
              <a:rPr lang="en-US"/>
              <a:t>c</a:t>
            </a:r>
            <a:endParaRPr/>
          </a:p>
        </p:txBody>
      </p:sp>
      <p:sp>
        <p:nvSpPr>
          <p:cNvPr id="888" name="Google Shape;888;p68"/>
          <p:cNvSpPr txBox="1"/>
          <p:nvPr>
            <p:ph idx="5" type="body"/>
          </p:nvPr>
        </p:nvSpPr>
        <p:spPr>
          <a:xfrm>
            <a:off x="2329744" y="278841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wrangling, exploration, modeling, acquisition, and visualization</a:t>
            </a:r>
            <a:endParaRPr/>
          </a:p>
          <a:p>
            <a:pPr indent="0" lvl="0" marL="0" rtl="0" algn="l">
              <a:lnSpc>
                <a:spcPct val="90000"/>
              </a:lnSpc>
              <a:spcBef>
                <a:spcPts val="1000"/>
              </a:spcBef>
              <a:spcAft>
                <a:spcPts val="0"/>
              </a:spcAft>
              <a:buSzPts val="2800"/>
              <a:buNone/>
            </a:pPr>
            <a:r>
              <a:t/>
            </a:r>
            <a:endParaRPr sz="2200"/>
          </a:p>
        </p:txBody>
      </p:sp>
      <p:sp>
        <p:nvSpPr>
          <p:cNvPr id="889" name="Google Shape;889;p68"/>
          <p:cNvSpPr txBox="1"/>
          <p:nvPr>
            <p:ph idx="6" type="body"/>
          </p:nvPr>
        </p:nvSpPr>
        <p:spPr>
          <a:xfrm>
            <a:off x="2329744" y="360902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exploration, acquisition, modeling, wrangling, and visualization</a:t>
            </a:r>
            <a:endParaRPr/>
          </a:p>
          <a:p>
            <a:pPr indent="0" lvl="0" marL="0" rtl="0" algn="l">
              <a:lnSpc>
                <a:spcPct val="90000"/>
              </a:lnSpc>
              <a:spcBef>
                <a:spcPts val="1000"/>
              </a:spcBef>
              <a:spcAft>
                <a:spcPts val="0"/>
              </a:spcAft>
              <a:buSzPts val="2800"/>
              <a:buNone/>
            </a:pPr>
            <a:r>
              <a:t/>
            </a:r>
            <a:endParaRPr sz="2200"/>
          </a:p>
        </p:txBody>
      </p:sp>
      <p:sp>
        <p:nvSpPr>
          <p:cNvPr id="890" name="Google Shape;890;p68"/>
          <p:cNvSpPr txBox="1"/>
          <p:nvPr>
            <p:ph idx="7" type="body"/>
          </p:nvPr>
        </p:nvSpPr>
        <p:spPr>
          <a:xfrm>
            <a:off x="2329744" y="4429627"/>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acquisition, wrangling, exploration, modeling, and visualization</a:t>
            </a:r>
            <a:endParaRPr/>
          </a:p>
          <a:p>
            <a:pPr indent="0" lvl="0" marL="0" rtl="0" algn="l">
              <a:lnSpc>
                <a:spcPct val="90000"/>
              </a:lnSpc>
              <a:spcBef>
                <a:spcPts val="1000"/>
              </a:spcBef>
              <a:spcAft>
                <a:spcPts val="0"/>
              </a:spcAft>
              <a:buSzPts val="2800"/>
              <a:buNone/>
            </a:pPr>
            <a:r>
              <a:t/>
            </a:r>
            <a:endParaRPr sz="2200"/>
          </a:p>
        </p:txBody>
      </p:sp>
      <p:sp>
        <p:nvSpPr>
          <p:cNvPr id="891" name="Google Shape;891;p68"/>
          <p:cNvSpPr txBox="1"/>
          <p:nvPr>
            <p:ph idx="8" type="body"/>
          </p:nvPr>
        </p:nvSpPr>
        <p:spPr>
          <a:xfrm>
            <a:off x="2329744" y="5250232"/>
            <a:ext cx="11250640" cy="701711"/>
          </a:xfrm>
          <a:prstGeom prst="rect">
            <a:avLst/>
          </a:prstGeom>
          <a:noFill/>
          <a:ln>
            <a:noFill/>
          </a:ln>
        </p:spPr>
        <p:txBody>
          <a:bodyPr anchorCtr="0" anchor="t" bIns="0" lIns="91425" spcFirstLastPara="1" rIns="91425" wrap="square" tIns="0">
            <a:noAutofit/>
          </a:bodyPr>
          <a:lstStyle/>
          <a:p>
            <a:pPr indent="0" lvl="0" marL="0" rtl="0" algn="l">
              <a:lnSpc>
                <a:spcPct val="90000"/>
              </a:lnSpc>
              <a:spcBef>
                <a:spcPts val="1000"/>
              </a:spcBef>
              <a:spcAft>
                <a:spcPts val="0"/>
              </a:spcAft>
              <a:buSzPts val="2800"/>
              <a:buNone/>
            </a:pPr>
            <a:r>
              <a:rPr lang="en-US" sz="2200"/>
              <a:t>Data modeling, acquisition, exploration, wrangling, and visualization</a:t>
            </a:r>
            <a:endParaRPr/>
          </a:p>
          <a:p>
            <a:pPr indent="0" lvl="0" marL="0" rtl="0" algn="l">
              <a:lnSpc>
                <a:spcPct val="90000"/>
              </a:lnSpc>
              <a:spcBef>
                <a:spcPts val="1000"/>
              </a:spcBef>
              <a:spcAft>
                <a:spcPts val="0"/>
              </a:spcAft>
              <a:buSzPts val="2800"/>
              <a:buNone/>
            </a:pPr>
            <a:r>
              <a:t/>
            </a:r>
            <a:endParaRPr sz="2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69"/>
          <p:cNvSpPr txBox="1"/>
          <p:nvPr/>
        </p:nvSpPr>
        <p:spPr>
          <a:xfrm>
            <a:off x="1466833" y="1543599"/>
            <a:ext cx="8847600" cy="787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434343"/>
                </a:solidFill>
                <a:latin typeface="Open Sans"/>
                <a:ea typeface="Open Sans"/>
                <a:cs typeface="Open Sans"/>
                <a:sym typeface="Open Sans"/>
              </a:rPr>
              <a:t>You are now able to:</a:t>
            </a:r>
            <a:endParaRPr b="0" i="0" sz="2200" u="none" cap="none" strike="noStrike">
              <a:solidFill>
                <a:srgbClr val="434343"/>
              </a:solidFill>
              <a:latin typeface="Open Sans"/>
              <a:ea typeface="Open Sans"/>
              <a:cs typeface="Open Sans"/>
              <a:sym typeface="Open Sans"/>
            </a:endParaRPr>
          </a:p>
        </p:txBody>
      </p:sp>
      <p:pic>
        <p:nvPicPr>
          <p:cNvPr id="898" name="Google Shape;898;p69"/>
          <p:cNvPicPr preferRelativeResize="0"/>
          <p:nvPr/>
        </p:nvPicPr>
        <p:blipFill rotWithShape="1">
          <a:blip r:embed="rId3">
            <a:alphaModFix/>
          </a:blip>
          <a:srcRect b="0" l="0" r="0" t="0"/>
          <a:stretch/>
        </p:blipFill>
        <p:spPr>
          <a:xfrm>
            <a:off x="913063" y="2493633"/>
            <a:ext cx="489335" cy="489335"/>
          </a:xfrm>
          <a:prstGeom prst="rect">
            <a:avLst/>
          </a:prstGeom>
          <a:noFill/>
          <a:ln>
            <a:noFill/>
          </a:ln>
        </p:spPr>
      </p:pic>
      <p:pic>
        <p:nvPicPr>
          <p:cNvPr id="899" name="Google Shape;899;p69"/>
          <p:cNvPicPr preferRelativeResize="0"/>
          <p:nvPr/>
        </p:nvPicPr>
        <p:blipFill rotWithShape="1">
          <a:blip r:embed="rId3">
            <a:alphaModFix/>
          </a:blip>
          <a:srcRect b="0" l="0" r="0" t="0"/>
          <a:stretch/>
        </p:blipFill>
        <p:spPr>
          <a:xfrm>
            <a:off x="913063" y="3434144"/>
            <a:ext cx="489335" cy="489335"/>
          </a:xfrm>
          <a:prstGeom prst="rect">
            <a:avLst/>
          </a:prstGeom>
          <a:noFill/>
          <a:ln>
            <a:noFill/>
          </a:ln>
        </p:spPr>
      </p:pic>
      <p:pic>
        <p:nvPicPr>
          <p:cNvPr id="900" name="Google Shape;900;p69"/>
          <p:cNvPicPr preferRelativeResize="0"/>
          <p:nvPr/>
        </p:nvPicPr>
        <p:blipFill rotWithShape="1">
          <a:blip r:embed="rId3">
            <a:alphaModFix/>
          </a:blip>
          <a:srcRect b="0" l="0" r="0" t="0"/>
          <a:stretch/>
        </p:blipFill>
        <p:spPr>
          <a:xfrm>
            <a:off x="913062" y="4327332"/>
            <a:ext cx="489335" cy="489335"/>
          </a:xfrm>
          <a:prstGeom prst="rect">
            <a:avLst/>
          </a:prstGeom>
          <a:noFill/>
          <a:ln>
            <a:noFill/>
          </a:ln>
        </p:spPr>
      </p:pic>
      <p:sp>
        <p:nvSpPr>
          <p:cNvPr id="901" name="Google Shape;901;p69"/>
          <p:cNvSpPr txBox="1"/>
          <p:nvPr/>
        </p:nvSpPr>
        <p:spPr>
          <a:xfrm>
            <a:off x="1466833" y="2422842"/>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Define Data Science </a:t>
            </a:r>
            <a:endParaRPr b="0" i="0" sz="2200" u="none" cap="none" strike="noStrike">
              <a:solidFill>
                <a:srgbClr val="3F3F3F"/>
              </a:solidFill>
              <a:latin typeface="Open Sans"/>
              <a:ea typeface="Open Sans"/>
              <a:cs typeface="Open Sans"/>
              <a:sym typeface="Open Sans"/>
            </a:endParaRPr>
          </a:p>
        </p:txBody>
      </p:sp>
      <p:sp>
        <p:nvSpPr>
          <p:cNvPr id="902" name="Google Shape;902;p69"/>
          <p:cNvSpPr txBox="1"/>
          <p:nvPr/>
        </p:nvSpPr>
        <p:spPr>
          <a:xfrm>
            <a:off x="1466833" y="3381136"/>
            <a:ext cx="7554686" cy="40011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Discuss the roles and responsibilities of a Data Scientist</a:t>
            </a:r>
            <a:endParaRPr b="0" i="0" sz="2200" u="none" cap="none" strike="noStrike">
              <a:solidFill>
                <a:srgbClr val="3F3F3F"/>
              </a:solidFill>
              <a:latin typeface="Open Sans"/>
              <a:ea typeface="Open Sans"/>
              <a:cs typeface="Open Sans"/>
              <a:sym typeface="Open Sans"/>
            </a:endParaRPr>
          </a:p>
        </p:txBody>
      </p:sp>
      <p:sp>
        <p:nvSpPr>
          <p:cNvPr id="903" name="Google Shape;903;p69"/>
          <p:cNvSpPr txBox="1"/>
          <p:nvPr/>
        </p:nvSpPr>
        <p:spPr>
          <a:xfrm>
            <a:off x="1466833" y="4277875"/>
            <a:ext cx="8205879" cy="400110"/>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List various applications of Data Science</a:t>
            </a:r>
            <a:endParaRPr b="0" i="0" sz="2200" u="none" cap="none" strike="noStrike">
              <a:solidFill>
                <a:srgbClr val="3F3F3F"/>
              </a:solidFill>
              <a:latin typeface="Open Sans"/>
              <a:ea typeface="Open Sans"/>
              <a:cs typeface="Open Sans"/>
              <a:sym typeface="Open Sans"/>
            </a:endParaRPr>
          </a:p>
        </p:txBody>
      </p:sp>
      <p:sp>
        <p:nvSpPr>
          <p:cNvPr id="904" name="Google Shape;904;p69"/>
          <p:cNvSpPr txBox="1"/>
          <p:nvPr/>
        </p:nvSpPr>
        <p:spPr>
          <a:xfrm>
            <a:off x="1466833" y="5247097"/>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Explain Data Science importance</a:t>
            </a:r>
            <a:endParaRPr b="0" i="0" sz="2200" u="none" cap="none" strike="noStrike">
              <a:solidFill>
                <a:srgbClr val="3F3F3F"/>
              </a:solidFill>
              <a:latin typeface="Open Sans"/>
              <a:ea typeface="Open Sans"/>
              <a:cs typeface="Open Sans"/>
              <a:sym typeface="Open Sans"/>
            </a:endParaRPr>
          </a:p>
        </p:txBody>
      </p:sp>
      <p:sp>
        <p:nvSpPr>
          <p:cNvPr id="905" name="Google Shape;905;p69"/>
          <p:cNvSpPr txBox="1"/>
          <p:nvPr/>
        </p:nvSpPr>
        <p:spPr>
          <a:xfrm>
            <a:off x="1466833" y="6205394"/>
            <a:ext cx="7554686" cy="427425"/>
          </a:xfrm>
          <a:prstGeom prst="rect">
            <a:avLst/>
          </a:prstGeom>
          <a:noFill/>
          <a:ln>
            <a:noFill/>
          </a:ln>
        </p:spPr>
        <p:txBody>
          <a:bodyPr anchorCtr="0" anchor="t" bIns="0" lIns="91425" spcFirstLastPara="1" rIns="91425" wrap="square" tIns="0">
            <a:noAutofit/>
          </a:bodyPr>
          <a:lstStyle/>
          <a:p>
            <a:pPr indent="0" lvl="0" marL="50800" marR="0" rtl="0" algn="l">
              <a:lnSpc>
                <a:spcPct val="90000"/>
              </a:lnSpc>
              <a:spcBef>
                <a:spcPts val="1333"/>
              </a:spcBef>
              <a:spcAft>
                <a:spcPts val="0"/>
              </a:spcAft>
              <a:buClr>
                <a:schemeClr val="dk1"/>
              </a:buClr>
              <a:buSzPts val="2800"/>
              <a:buFont typeface="Arial"/>
              <a:buNone/>
            </a:pPr>
            <a:r>
              <a:rPr b="0" i="0" lang="en-US" sz="2200" u="none" cap="none" strike="noStrike">
                <a:solidFill>
                  <a:srgbClr val="3F3F3F"/>
                </a:solidFill>
                <a:latin typeface="Open Sans"/>
                <a:ea typeface="Open Sans"/>
                <a:cs typeface="Open Sans"/>
                <a:sym typeface="Open Sans"/>
              </a:rPr>
              <a:t>Describe Python and its importance</a:t>
            </a:r>
            <a:endParaRPr b="0" i="0" sz="2200" u="none" cap="none" strike="noStrike">
              <a:solidFill>
                <a:srgbClr val="3F3F3F"/>
              </a:solidFill>
              <a:latin typeface="Open Sans"/>
              <a:ea typeface="Open Sans"/>
              <a:cs typeface="Open Sans"/>
              <a:sym typeface="Open Sans"/>
            </a:endParaRPr>
          </a:p>
        </p:txBody>
      </p:sp>
      <p:pic>
        <p:nvPicPr>
          <p:cNvPr id="906" name="Google Shape;906;p69"/>
          <p:cNvPicPr preferRelativeResize="0"/>
          <p:nvPr/>
        </p:nvPicPr>
        <p:blipFill rotWithShape="1">
          <a:blip r:embed="rId3">
            <a:alphaModFix/>
          </a:blip>
          <a:srcRect b="0" l="0" r="0" t="0"/>
          <a:stretch/>
        </p:blipFill>
        <p:spPr>
          <a:xfrm>
            <a:off x="913063" y="5312206"/>
            <a:ext cx="489335" cy="489335"/>
          </a:xfrm>
          <a:prstGeom prst="rect">
            <a:avLst/>
          </a:prstGeom>
          <a:noFill/>
          <a:ln>
            <a:noFill/>
          </a:ln>
        </p:spPr>
      </p:pic>
      <p:pic>
        <p:nvPicPr>
          <p:cNvPr id="907" name="Google Shape;907;p69"/>
          <p:cNvPicPr preferRelativeResize="0"/>
          <p:nvPr/>
        </p:nvPicPr>
        <p:blipFill rotWithShape="1">
          <a:blip r:embed="rId3">
            <a:alphaModFix/>
          </a:blip>
          <a:srcRect b="0" l="0" r="0" t="0"/>
          <a:stretch/>
        </p:blipFill>
        <p:spPr>
          <a:xfrm>
            <a:off x="913062" y="6255728"/>
            <a:ext cx="489335" cy="4893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70"/>
          <p:cNvSpPr txBox="1"/>
          <p:nvPr>
            <p:ph idx="1" type="body"/>
          </p:nvPr>
        </p:nvSpPr>
        <p:spPr>
          <a:xfrm>
            <a:off x="3913352" y="4061040"/>
            <a:ext cx="8429296" cy="1021920"/>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1000"/>
              </a:spcBef>
              <a:spcAft>
                <a:spcPts val="0"/>
              </a:spcAft>
              <a:buClr>
                <a:srgbClr val="FFFFFF"/>
              </a:buClr>
              <a:buSzPts val="2800"/>
              <a:buFont typeface="Arial"/>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9"/>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1000"/>
              </a:spcBef>
              <a:spcAft>
                <a:spcPts val="0"/>
              </a:spcAft>
              <a:buClr>
                <a:srgbClr val="FFFFFF"/>
              </a:buClr>
              <a:buSzPts val="2800"/>
              <a:buFont typeface="Arial"/>
              <a:buNone/>
            </a:pPr>
            <a:r>
              <a:rPr lang="en-US"/>
              <a:t>Data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0"/>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What Is Data Science?</a:t>
            </a:r>
            <a:endParaRPr sz="2200"/>
          </a:p>
        </p:txBody>
      </p:sp>
      <p:sp>
        <p:nvSpPr>
          <p:cNvPr id="392" name="Google Shape;392;p40"/>
          <p:cNvSpPr txBox="1"/>
          <p:nvPr>
            <p:ph idx="2" type="body"/>
          </p:nvPr>
        </p:nvSpPr>
        <p:spPr>
          <a:xfrm>
            <a:off x="917503" y="2364922"/>
            <a:ext cx="4502151"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000"/>
              <a:buNone/>
            </a:pPr>
            <a:r>
              <a:rPr lang="en-US"/>
              <a:t>A powerful new approach to make discoveries from data</a:t>
            </a:r>
            <a:endParaRPr/>
          </a:p>
        </p:txBody>
      </p:sp>
      <p:sp>
        <p:nvSpPr>
          <p:cNvPr id="393" name="Google Shape;393;p40"/>
          <p:cNvSpPr txBox="1"/>
          <p:nvPr>
            <p:ph idx="2" type="body"/>
          </p:nvPr>
        </p:nvSpPr>
        <p:spPr>
          <a:xfrm>
            <a:off x="11312903" y="2379902"/>
            <a:ext cx="4502151"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000"/>
              <a:buNone/>
            </a:pPr>
            <a:r>
              <a:rPr lang="en-US"/>
              <a:t>An automated way to analyze enormous amounts of data and extract information</a:t>
            </a:r>
            <a:endParaRPr/>
          </a:p>
        </p:txBody>
      </p:sp>
      <p:sp>
        <p:nvSpPr>
          <p:cNvPr id="394" name="Google Shape;394;p40"/>
          <p:cNvSpPr txBox="1"/>
          <p:nvPr>
            <p:ph idx="2" type="body"/>
          </p:nvPr>
        </p:nvSpPr>
        <p:spPr>
          <a:xfrm>
            <a:off x="3651247" y="7701758"/>
            <a:ext cx="9229866"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000"/>
              <a:buNone/>
            </a:pPr>
            <a:r>
              <a:rPr lang="en-US"/>
              <a:t>A new discipline that combines the aspects of statistics, mathematics, programming, and visualization to turn data into information</a:t>
            </a:r>
            <a:endParaRPr/>
          </a:p>
        </p:txBody>
      </p:sp>
      <p:sp>
        <p:nvSpPr>
          <p:cNvPr id="395" name="Google Shape;395;p40"/>
          <p:cNvSpPr txBox="1"/>
          <p:nvPr>
            <p:ph idx="2" type="body"/>
          </p:nvPr>
        </p:nvSpPr>
        <p:spPr>
          <a:xfrm>
            <a:off x="6680915" y="5225258"/>
            <a:ext cx="2227516"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100"/>
              <a:buNone/>
            </a:pPr>
            <a:r>
              <a:rPr lang="en-US"/>
              <a:t>Data Science</a:t>
            </a:r>
            <a:endParaRPr/>
          </a:p>
        </p:txBody>
      </p:sp>
      <p:sp>
        <p:nvSpPr>
          <p:cNvPr id="396" name="Google Shape;396;p40"/>
          <p:cNvSpPr txBox="1"/>
          <p:nvPr>
            <p:ph idx="2" type="body"/>
          </p:nvPr>
        </p:nvSpPr>
        <p:spPr>
          <a:xfrm>
            <a:off x="1485901" y="1134080"/>
            <a:ext cx="13284196"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Some common definitions of Data Science are:</a:t>
            </a:r>
            <a:endParaRPr/>
          </a:p>
        </p:txBody>
      </p:sp>
      <p:pic>
        <p:nvPicPr>
          <p:cNvPr id="397" name="Google Shape;397;p40"/>
          <p:cNvPicPr preferRelativeResize="0"/>
          <p:nvPr/>
        </p:nvPicPr>
        <p:blipFill rotWithShape="1">
          <a:blip r:embed="rId3">
            <a:alphaModFix/>
          </a:blip>
          <a:srcRect b="0" l="0" r="0" t="0"/>
          <a:stretch/>
        </p:blipFill>
        <p:spPr>
          <a:xfrm>
            <a:off x="5371127" y="2194206"/>
            <a:ext cx="879931" cy="1524895"/>
          </a:xfrm>
          <a:prstGeom prst="rect">
            <a:avLst/>
          </a:prstGeom>
          <a:noFill/>
          <a:ln>
            <a:noFill/>
          </a:ln>
        </p:spPr>
      </p:pic>
      <p:pic>
        <p:nvPicPr>
          <p:cNvPr id="398" name="Google Shape;398;p40"/>
          <p:cNvPicPr preferRelativeResize="0"/>
          <p:nvPr/>
        </p:nvPicPr>
        <p:blipFill rotWithShape="1">
          <a:blip r:embed="rId4">
            <a:alphaModFix/>
          </a:blip>
          <a:srcRect b="0" l="0" r="0" t="0"/>
          <a:stretch/>
        </p:blipFill>
        <p:spPr>
          <a:xfrm>
            <a:off x="9338288" y="2253410"/>
            <a:ext cx="1700812" cy="1465691"/>
          </a:xfrm>
          <a:prstGeom prst="rect">
            <a:avLst/>
          </a:prstGeom>
          <a:noFill/>
          <a:ln>
            <a:noFill/>
          </a:ln>
        </p:spPr>
      </p:pic>
      <p:pic>
        <p:nvPicPr>
          <p:cNvPr id="399" name="Google Shape;399;p40"/>
          <p:cNvPicPr preferRelativeResize="0"/>
          <p:nvPr/>
        </p:nvPicPr>
        <p:blipFill rotWithShape="1">
          <a:blip r:embed="rId5">
            <a:alphaModFix/>
          </a:blip>
          <a:srcRect b="0" l="0" r="0" t="0"/>
          <a:stretch/>
        </p:blipFill>
        <p:spPr>
          <a:xfrm>
            <a:off x="6791804" y="6066061"/>
            <a:ext cx="2116628" cy="1724235"/>
          </a:xfrm>
          <a:prstGeom prst="rect">
            <a:avLst/>
          </a:prstGeom>
          <a:noFill/>
          <a:ln>
            <a:noFill/>
          </a:ln>
        </p:spPr>
      </p:pic>
      <p:pic>
        <p:nvPicPr>
          <p:cNvPr id="400" name="Google Shape;400;p40"/>
          <p:cNvPicPr preferRelativeResize="0"/>
          <p:nvPr/>
        </p:nvPicPr>
        <p:blipFill rotWithShape="1">
          <a:blip r:embed="rId6">
            <a:alphaModFix/>
          </a:blip>
          <a:srcRect b="0" l="0" r="0" t="0"/>
          <a:stretch/>
        </p:blipFill>
        <p:spPr>
          <a:xfrm>
            <a:off x="6680914" y="2690640"/>
            <a:ext cx="2227517" cy="2790411"/>
          </a:xfrm>
          <a:prstGeom prst="rect">
            <a:avLst/>
          </a:prstGeom>
          <a:noFill/>
          <a:ln>
            <a:noFill/>
          </a:ln>
        </p:spPr>
      </p:pic>
      <p:pic>
        <p:nvPicPr>
          <p:cNvPr id="401" name="Google Shape;401;p40"/>
          <p:cNvPicPr preferRelativeResize="0"/>
          <p:nvPr/>
        </p:nvPicPr>
        <p:blipFill rotWithShape="1">
          <a:blip r:embed="rId7">
            <a:alphaModFix/>
          </a:blip>
          <a:srcRect b="0" l="0" r="0" t="0"/>
          <a:stretch/>
        </p:blipFill>
        <p:spPr>
          <a:xfrm>
            <a:off x="5573603" y="665849"/>
            <a:ext cx="5034888" cy="365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1"/>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Components of Data Science</a:t>
            </a:r>
            <a:endParaRPr sz="2200"/>
          </a:p>
        </p:txBody>
      </p:sp>
      <p:sp>
        <p:nvSpPr>
          <p:cNvPr id="408" name="Google Shape;408;p41"/>
          <p:cNvSpPr txBox="1"/>
          <p:nvPr>
            <p:ph idx="2" type="body"/>
          </p:nvPr>
        </p:nvSpPr>
        <p:spPr>
          <a:xfrm>
            <a:off x="981786" y="1077894"/>
            <a:ext cx="15000336"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When you combine domain expertise and scientific methods with technology, you get Data Science.</a:t>
            </a:r>
            <a:endParaRPr/>
          </a:p>
        </p:txBody>
      </p:sp>
      <p:sp>
        <p:nvSpPr>
          <p:cNvPr id="409" name="Google Shape;409;p41"/>
          <p:cNvSpPr/>
          <p:nvPr/>
        </p:nvSpPr>
        <p:spPr>
          <a:xfrm>
            <a:off x="6436124" y="4905308"/>
            <a:ext cx="737256" cy="274560"/>
          </a:xfrm>
          <a:prstGeom prst="rightArrow">
            <a:avLst>
              <a:gd fmla="val 50000" name="adj1"/>
              <a:gd fmla="val 63447" name="adj2"/>
            </a:avLst>
          </a:prstGeom>
          <a:solidFill>
            <a:srgbClr val="7BA26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410" name="Google Shape;410;p41"/>
          <p:cNvSpPr txBox="1"/>
          <p:nvPr>
            <p:ph idx="2" type="body"/>
          </p:nvPr>
        </p:nvSpPr>
        <p:spPr>
          <a:xfrm>
            <a:off x="7237553" y="5902392"/>
            <a:ext cx="179289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1800"/>
              <a:buNone/>
            </a:pPr>
            <a:r>
              <a:rPr b="1" lang="en-US"/>
              <a:t>Data Science</a:t>
            </a:r>
            <a:endParaRPr/>
          </a:p>
        </p:txBody>
      </p:sp>
      <p:sp>
        <p:nvSpPr>
          <p:cNvPr id="411" name="Google Shape;411;p41"/>
          <p:cNvSpPr txBox="1"/>
          <p:nvPr>
            <p:ph idx="2" type="body"/>
          </p:nvPr>
        </p:nvSpPr>
        <p:spPr>
          <a:xfrm>
            <a:off x="826989" y="2621241"/>
            <a:ext cx="544387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1800"/>
              <a:buNone/>
            </a:pPr>
            <a:r>
              <a:rPr b="1" lang="en-US"/>
              <a:t>Domain Expertise and Scientific Methods</a:t>
            </a:r>
            <a:endParaRPr/>
          </a:p>
        </p:txBody>
      </p:sp>
      <p:sp>
        <p:nvSpPr>
          <p:cNvPr id="412" name="Google Shape;412;p41"/>
          <p:cNvSpPr txBox="1"/>
          <p:nvPr>
            <p:ph idx="2" type="body"/>
          </p:nvPr>
        </p:nvSpPr>
        <p:spPr>
          <a:xfrm>
            <a:off x="10087590" y="2625677"/>
            <a:ext cx="544387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1800"/>
              <a:buNone/>
            </a:pPr>
            <a:r>
              <a:rPr b="1" lang="en-US"/>
              <a:t>Technology</a:t>
            </a:r>
            <a:endParaRPr/>
          </a:p>
        </p:txBody>
      </p:sp>
      <p:pic>
        <p:nvPicPr>
          <p:cNvPr id="413" name="Google Shape;413;p41"/>
          <p:cNvPicPr preferRelativeResize="0"/>
          <p:nvPr/>
        </p:nvPicPr>
        <p:blipFill rotWithShape="1">
          <a:blip r:embed="rId3">
            <a:alphaModFix/>
          </a:blip>
          <a:srcRect b="0" l="0" r="0" t="0"/>
          <a:stretch/>
        </p:blipFill>
        <p:spPr>
          <a:xfrm>
            <a:off x="7344161" y="4087747"/>
            <a:ext cx="1636827" cy="2050454"/>
          </a:xfrm>
          <a:prstGeom prst="rect">
            <a:avLst/>
          </a:prstGeom>
          <a:noFill/>
          <a:ln>
            <a:noFill/>
          </a:ln>
        </p:spPr>
      </p:pic>
      <p:sp>
        <p:nvSpPr>
          <p:cNvPr id="414" name="Google Shape;414;p41"/>
          <p:cNvSpPr/>
          <p:nvPr/>
        </p:nvSpPr>
        <p:spPr>
          <a:xfrm flipH="1">
            <a:off x="9199241" y="4947356"/>
            <a:ext cx="737256" cy="286501"/>
          </a:xfrm>
          <a:prstGeom prst="rightArrow">
            <a:avLst>
              <a:gd fmla="val 50000" name="adj1"/>
              <a:gd fmla="val 66367" name="adj2"/>
            </a:avLst>
          </a:prstGeom>
          <a:solidFill>
            <a:srgbClr val="2B83A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415" name="Google Shape;415;p41"/>
          <p:cNvSpPr txBox="1"/>
          <p:nvPr/>
        </p:nvSpPr>
        <p:spPr>
          <a:xfrm>
            <a:off x="4297382" y="4362591"/>
            <a:ext cx="2136138"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Scientific </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Tools and Methods</a:t>
            </a:r>
            <a:endParaRPr b="0" i="0" sz="2200" u="none" cap="none" strike="noStrike">
              <a:solidFill>
                <a:srgbClr val="000000"/>
              </a:solidFill>
              <a:latin typeface="Arial"/>
              <a:ea typeface="Arial"/>
              <a:cs typeface="Arial"/>
              <a:sym typeface="Arial"/>
            </a:endParaRPr>
          </a:p>
        </p:txBody>
      </p:sp>
      <p:sp>
        <p:nvSpPr>
          <p:cNvPr id="416" name="Google Shape;416;p41"/>
          <p:cNvSpPr txBox="1"/>
          <p:nvPr/>
        </p:nvSpPr>
        <p:spPr>
          <a:xfrm>
            <a:off x="597399" y="4362591"/>
            <a:ext cx="2176894"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Mathematical and Statistical Models</a:t>
            </a:r>
            <a:endParaRPr b="0" i="0" sz="2200" u="none" cap="none" strike="noStrike">
              <a:solidFill>
                <a:srgbClr val="000000"/>
              </a:solidFill>
              <a:latin typeface="Arial"/>
              <a:ea typeface="Arial"/>
              <a:cs typeface="Arial"/>
              <a:sym typeface="Arial"/>
            </a:endParaRPr>
          </a:p>
        </p:txBody>
      </p:sp>
      <p:sp>
        <p:nvSpPr>
          <p:cNvPr id="417" name="Google Shape;417;p41"/>
          <p:cNvSpPr txBox="1"/>
          <p:nvPr/>
        </p:nvSpPr>
        <p:spPr>
          <a:xfrm>
            <a:off x="2598825" y="3795151"/>
            <a:ext cx="188118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Analysis</a:t>
            </a:r>
            <a:endParaRPr b="0" i="0" sz="2200" u="none" cap="none" strike="noStrike">
              <a:solidFill>
                <a:srgbClr val="000000"/>
              </a:solidFill>
              <a:latin typeface="Arial"/>
              <a:ea typeface="Arial"/>
              <a:cs typeface="Arial"/>
              <a:sym typeface="Arial"/>
            </a:endParaRPr>
          </a:p>
        </p:txBody>
      </p:sp>
      <p:sp>
        <p:nvSpPr>
          <p:cNvPr id="418" name="Google Shape;418;p41"/>
          <p:cNvSpPr txBox="1"/>
          <p:nvPr/>
        </p:nvSpPr>
        <p:spPr>
          <a:xfrm>
            <a:off x="9887006" y="6691131"/>
            <a:ext cx="229276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Data Processing Tools</a:t>
            </a:r>
            <a:endParaRPr b="0" i="0" sz="2200" u="none" cap="none" strike="noStrike">
              <a:solidFill>
                <a:srgbClr val="000000"/>
              </a:solidFill>
              <a:latin typeface="Arial"/>
              <a:ea typeface="Arial"/>
              <a:cs typeface="Arial"/>
              <a:sym typeface="Arial"/>
            </a:endParaRPr>
          </a:p>
        </p:txBody>
      </p:sp>
      <p:sp>
        <p:nvSpPr>
          <p:cNvPr id="419" name="Google Shape;419;p41"/>
          <p:cNvSpPr txBox="1"/>
          <p:nvPr/>
        </p:nvSpPr>
        <p:spPr>
          <a:xfrm>
            <a:off x="9986518" y="3904247"/>
            <a:ext cx="153528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Python </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Language</a:t>
            </a:r>
            <a:endParaRPr b="0" i="0" sz="2200" u="none" cap="none" strike="noStrike">
              <a:solidFill>
                <a:srgbClr val="000000"/>
              </a:solidFill>
              <a:latin typeface="Arial"/>
              <a:ea typeface="Arial"/>
              <a:cs typeface="Arial"/>
              <a:sym typeface="Arial"/>
            </a:endParaRPr>
          </a:p>
        </p:txBody>
      </p:sp>
      <p:sp>
        <p:nvSpPr>
          <p:cNvPr id="420" name="Google Shape;420;p41"/>
          <p:cNvSpPr txBox="1"/>
          <p:nvPr/>
        </p:nvSpPr>
        <p:spPr>
          <a:xfrm>
            <a:off x="13881758" y="3926350"/>
            <a:ext cx="1798630"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Application </a:t>
            </a:r>
            <a:endParaRPr b="0" i="0" sz="2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Design</a:t>
            </a:r>
            <a:endParaRPr b="0" i="0" sz="2200" u="none" cap="none" strike="noStrike">
              <a:solidFill>
                <a:srgbClr val="000000"/>
              </a:solidFill>
              <a:latin typeface="Arial"/>
              <a:ea typeface="Arial"/>
              <a:cs typeface="Arial"/>
              <a:sym typeface="Arial"/>
            </a:endParaRPr>
          </a:p>
        </p:txBody>
      </p:sp>
      <p:sp>
        <p:nvSpPr>
          <p:cNvPr id="421" name="Google Shape;421;p41"/>
          <p:cNvSpPr txBox="1"/>
          <p:nvPr/>
        </p:nvSpPr>
        <p:spPr>
          <a:xfrm>
            <a:off x="14120009" y="6779395"/>
            <a:ext cx="1411451" cy="42201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Library</a:t>
            </a:r>
            <a:endParaRPr b="0" i="0" sz="2200" u="none" cap="none" strike="noStrike">
              <a:solidFill>
                <a:srgbClr val="000000"/>
              </a:solidFill>
              <a:latin typeface="Arial"/>
              <a:ea typeface="Arial"/>
              <a:cs typeface="Arial"/>
              <a:sym typeface="Arial"/>
            </a:endParaRPr>
          </a:p>
        </p:txBody>
      </p:sp>
      <p:sp>
        <p:nvSpPr>
          <p:cNvPr id="422" name="Google Shape;422;p41"/>
          <p:cNvSpPr/>
          <p:nvPr/>
        </p:nvSpPr>
        <p:spPr>
          <a:xfrm>
            <a:off x="9941003" y="2579755"/>
            <a:ext cx="5737044" cy="4932667"/>
          </a:xfrm>
          <a:prstGeom prst="roundRect">
            <a:avLst>
              <a:gd fmla="val 4699" name="adj"/>
            </a:avLst>
          </a:prstGeom>
          <a:noFill/>
          <a:ln cap="flat" cmpd="sng" w="12700">
            <a:solidFill>
              <a:srgbClr val="2C83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sp>
        <p:nvSpPr>
          <p:cNvPr id="423" name="Google Shape;423;p41"/>
          <p:cNvSpPr/>
          <p:nvPr/>
        </p:nvSpPr>
        <p:spPr>
          <a:xfrm>
            <a:off x="671708" y="2576255"/>
            <a:ext cx="5737044" cy="4932667"/>
          </a:xfrm>
          <a:prstGeom prst="roundRect">
            <a:avLst>
              <a:gd fmla="val 4367" name="adj"/>
            </a:avLst>
          </a:prstGeom>
          <a:noFill/>
          <a:ln cap="flat" cmpd="sng" w="12700">
            <a:solidFill>
              <a:srgbClr val="9FC07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pic>
        <p:nvPicPr>
          <p:cNvPr id="424" name="Google Shape;424;p41"/>
          <p:cNvPicPr preferRelativeResize="0"/>
          <p:nvPr/>
        </p:nvPicPr>
        <p:blipFill rotWithShape="1">
          <a:blip r:embed="rId4">
            <a:alphaModFix/>
          </a:blip>
          <a:srcRect b="0" l="0" r="0" t="0"/>
          <a:stretch/>
        </p:blipFill>
        <p:spPr>
          <a:xfrm>
            <a:off x="3058403" y="4146716"/>
            <a:ext cx="962025" cy="819150"/>
          </a:xfrm>
          <a:prstGeom prst="rect">
            <a:avLst/>
          </a:prstGeom>
          <a:noFill/>
          <a:ln>
            <a:noFill/>
          </a:ln>
        </p:spPr>
      </p:pic>
      <p:pic>
        <p:nvPicPr>
          <p:cNvPr id="425" name="Google Shape;425;p41"/>
          <p:cNvPicPr preferRelativeResize="0"/>
          <p:nvPr/>
        </p:nvPicPr>
        <p:blipFill rotWithShape="1">
          <a:blip r:embed="rId5">
            <a:alphaModFix/>
          </a:blip>
          <a:srcRect b="0" l="0" r="0" t="0"/>
          <a:stretch/>
        </p:blipFill>
        <p:spPr>
          <a:xfrm>
            <a:off x="2055778" y="4948423"/>
            <a:ext cx="962025" cy="819150"/>
          </a:xfrm>
          <a:prstGeom prst="rect">
            <a:avLst/>
          </a:prstGeom>
          <a:noFill/>
          <a:ln>
            <a:noFill/>
          </a:ln>
        </p:spPr>
      </p:pic>
      <p:pic>
        <p:nvPicPr>
          <p:cNvPr id="426" name="Google Shape;426;p41"/>
          <p:cNvPicPr preferRelativeResize="0"/>
          <p:nvPr/>
        </p:nvPicPr>
        <p:blipFill rotWithShape="1">
          <a:blip r:embed="rId6">
            <a:alphaModFix/>
          </a:blip>
          <a:srcRect b="0" l="0" r="0" t="0"/>
          <a:stretch/>
        </p:blipFill>
        <p:spPr>
          <a:xfrm>
            <a:off x="3947552" y="4948423"/>
            <a:ext cx="962025" cy="819150"/>
          </a:xfrm>
          <a:prstGeom prst="rect">
            <a:avLst/>
          </a:prstGeom>
          <a:noFill/>
          <a:ln>
            <a:noFill/>
          </a:ln>
        </p:spPr>
      </p:pic>
      <p:pic>
        <p:nvPicPr>
          <p:cNvPr id="427" name="Google Shape;427;p41"/>
          <p:cNvPicPr preferRelativeResize="0"/>
          <p:nvPr/>
        </p:nvPicPr>
        <p:blipFill rotWithShape="1">
          <a:blip r:embed="rId7">
            <a:alphaModFix/>
          </a:blip>
          <a:srcRect b="0" l="0" r="0" t="0"/>
          <a:stretch/>
        </p:blipFill>
        <p:spPr>
          <a:xfrm>
            <a:off x="2634246" y="5601125"/>
            <a:ext cx="1685925" cy="1828800"/>
          </a:xfrm>
          <a:prstGeom prst="rect">
            <a:avLst/>
          </a:prstGeom>
          <a:noFill/>
          <a:ln>
            <a:noFill/>
          </a:ln>
        </p:spPr>
      </p:pic>
      <p:pic>
        <p:nvPicPr>
          <p:cNvPr id="428" name="Google Shape;428;p41"/>
          <p:cNvPicPr preferRelativeResize="0"/>
          <p:nvPr/>
        </p:nvPicPr>
        <p:blipFill rotWithShape="1">
          <a:blip r:embed="rId8">
            <a:alphaModFix/>
          </a:blip>
          <a:srcRect b="0" l="0" r="0" t="0"/>
          <a:stretch/>
        </p:blipFill>
        <p:spPr>
          <a:xfrm>
            <a:off x="11593715" y="4956182"/>
            <a:ext cx="2782968" cy="2894846"/>
          </a:xfrm>
          <a:prstGeom prst="rect">
            <a:avLst/>
          </a:prstGeom>
          <a:noFill/>
          <a:ln>
            <a:noFill/>
          </a:ln>
        </p:spPr>
      </p:pic>
      <p:pic>
        <p:nvPicPr>
          <p:cNvPr id="429" name="Google Shape;429;p41"/>
          <p:cNvPicPr preferRelativeResize="0"/>
          <p:nvPr/>
        </p:nvPicPr>
        <p:blipFill rotWithShape="1">
          <a:blip r:embed="rId9">
            <a:alphaModFix/>
          </a:blip>
          <a:srcRect b="0" l="0" r="0" t="0"/>
          <a:stretch/>
        </p:blipFill>
        <p:spPr>
          <a:xfrm>
            <a:off x="10618478" y="5813702"/>
            <a:ext cx="829821" cy="863180"/>
          </a:xfrm>
          <a:prstGeom prst="rect">
            <a:avLst/>
          </a:prstGeom>
          <a:noFill/>
          <a:ln>
            <a:noFill/>
          </a:ln>
        </p:spPr>
      </p:pic>
      <p:pic>
        <p:nvPicPr>
          <p:cNvPr id="430" name="Google Shape;430;p41"/>
          <p:cNvPicPr preferRelativeResize="0"/>
          <p:nvPr/>
        </p:nvPicPr>
        <p:blipFill rotWithShape="1">
          <a:blip r:embed="rId10">
            <a:alphaModFix/>
          </a:blip>
          <a:srcRect b="0" l="0" r="0" t="0"/>
          <a:stretch/>
        </p:blipFill>
        <p:spPr>
          <a:xfrm>
            <a:off x="10474201" y="4691731"/>
            <a:ext cx="835455" cy="869041"/>
          </a:xfrm>
          <a:prstGeom prst="rect">
            <a:avLst/>
          </a:prstGeom>
          <a:noFill/>
          <a:ln>
            <a:noFill/>
          </a:ln>
        </p:spPr>
      </p:pic>
      <p:pic>
        <p:nvPicPr>
          <p:cNvPr id="431" name="Google Shape;431;p41"/>
          <p:cNvPicPr preferRelativeResize="0"/>
          <p:nvPr/>
        </p:nvPicPr>
        <p:blipFill rotWithShape="1">
          <a:blip r:embed="rId11">
            <a:alphaModFix/>
          </a:blip>
          <a:srcRect b="0" l="0" r="0" t="0"/>
          <a:stretch/>
        </p:blipFill>
        <p:spPr>
          <a:xfrm>
            <a:off x="11932967" y="3463555"/>
            <a:ext cx="1798631" cy="1870938"/>
          </a:xfrm>
          <a:prstGeom prst="rect">
            <a:avLst/>
          </a:prstGeom>
          <a:noFill/>
          <a:ln>
            <a:noFill/>
          </a:ln>
        </p:spPr>
      </p:pic>
      <p:pic>
        <p:nvPicPr>
          <p:cNvPr id="432" name="Google Shape;432;p41"/>
          <p:cNvPicPr preferRelativeResize="0"/>
          <p:nvPr/>
        </p:nvPicPr>
        <p:blipFill rotWithShape="1">
          <a:blip r:embed="rId12">
            <a:alphaModFix/>
          </a:blip>
          <a:srcRect b="0" l="0" r="0" t="0"/>
          <a:stretch/>
        </p:blipFill>
        <p:spPr>
          <a:xfrm>
            <a:off x="14234381" y="4583520"/>
            <a:ext cx="1050773" cy="1093015"/>
          </a:xfrm>
          <a:prstGeom prst="rect">
            <a:avLst/>
          </a:prstGeom>
          <a:noFill/>
          <a:ln>
            <a:noFill/>
          </a:ln>
        </p:spPr>
      </p:pic>
      <p:pic>
        <p:nvPicPr>
          <p:cNvPr id="433" name="Google Shape;433;p41"/>
          <p:cNvPicPr preferRelativeResize="0"/>
          <p:nvPr/>
        </p:nvPicPr>
        <p:blipFill rotWithShape="1">
          <a:blip r:embed="rId13">
            <a:alphaModFix/>
          </a:blip>
          <a:srcRect b="0" l="0" r="0" t="0"/>
          <a:stretch/>
        </p:blipFill>
        <p:spPr>
          <a:xfrm>
            <a:off x="14255163" y="5853458"/>
            <a:ext cx="1035091" cy="1076703"/>
          </a:xfrm>
          <a:prstGeom prst="rect">
            <a:avLst/>
          </a:prstGeom>
          <a:noFill/>
          <a:ln>
            <a:noFill/>
          </a:ln>
        </p:spPr>
      </p:pic>
      <p:sp>
        <p:nvSpPr>
          <p:cNvPr id="434" name="Google Shape;434;p41"/>
          <p:cNvSpPr txBox="1"/>
          <p:nvPr/>
        </p:nvSpPr>
        <p:spPr>
          <a:xfrm>
            <a:off x="12085570" y="3266794"/>
            <a:ext cx="214881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Open Sans Light"/>
                <a:ea typeface="Open Sans Light"/>
                <a:cs typeface="Open Sans Light"/>
                <a:sym typeface="Open Sans Light"/>
              </a:rPr>
              <a:t>Operating Systems</a:t>
            </a:r>
            <a:endParaRPr b="0" i="0" sz="2200" u="none" cap="none" strike="noStrike">
              <a:solidFill>
                <a:srgbClr val="000000"/>
              </a:solidFill>
              <a:latin typeface="Arial"/>
              <a:ea typeface="Arial"/>
              <a:cs typeface="Arial"/>
              <a:sym typeface="Arial"/>
            </a:endParaRPr>
          </a:p>
        </p:txBody>
      </p:sp>
      <p:pic>
        <p:nvPicPr>
          <p:cNvPr id="435" name="Google Shape;435;p41"/>
          <p:cNvPicPr preferRelativeResize="0"/>
          <p:nvPr/>
        </p:nvPicPr>
        <p:blipFill rotWithShape="1">
          <a:blip r:embed="rId14">
            <a:alphaModFix/>
          </a:blip>
          <a:srcRect b="0" l="0" r="0" t="0"/>
          <a:stretch/>
        </p:blipFill>
        <p:spPr>
          <a:xfrm>
            <a:off x="4799963" y="665849"/>
            <a:ext cx="6701436" cy="3657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Domain Expertise and Scientific Methods</a:t>
            </a:r>
            <a:endParaRPr sz="2200"/>
          </a:p>
        </p:txBody>
      </p:sp>
      <p:sp>
        <p:nvSpPr>
          <p:cNvPr id="442" name="Google Shape;442;p42"/>
          <p:cNvSpPr txBox="1"/>
          <p:nvPr>
            <p:ph idx="2" type="body"/>
          </p:nvPr>
        </p:nvSpPr>
        <p:spPr>
          <a:xfrm>
            <a:off x="628396" y="1197864"/>
            <a:ext cx="14999207" cy="629011"/>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Data Scientists collect, explore, analyze, and visualize data. They apply mathematical and statistical models </a:t>
            </a:r>
            <a:br>
              <a:rPr lang="en-US"/>
            </a:br>
            <a:r>
              <a:rPr lang="en-US"/>
              <a:t>to find patterns and solutions in the data.</a:t>
            </a:r>
            <a:endParaRPr/>
          </a:p>
        </p:txBody>
      </p:sp>
      <p:sp>
        <p:nvSpPr>
          <p:cNvPr id="443" name="Google Shape;443;p42"/>
          <p:cNvSpPr txBox="1"/>
          <p:nvPr>
            <p:ph idx="2" type="body"/>
          </p:nvPr>
        </p:nvSpPr>
        <p:spPr>
          <a:xfrm>
            <a:off x="7829414" y="3212822"/>
            <a:ext cx="6563822" cy="3748483"/>
          </a:xfrm>
          <a:prstGeom prst="rect">
            <a:avLst/>
          </a:prstGeom>
          <a:solidFill>
            <a:schemeClr val="lt1"/>
          </a:solidFill>
          <a:ln cap="flat" cmpd="sng" w="9525">
            <a:solidFill>
              <a:srgbClr val="7BA262"/>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2200"/>
              <a:buNone/>
            </a:pPr>
            <a:r>
              <a:rPr lang="en-US"/>
              <a:t>Data analysis can be:</a:t>
            </a:r>
            <a:endParaRPr/>
          </a:p>
          <a:p>
            <a:pPr indent="-304800" lvl="0" marL="304800" rtl="0" algn="l">
              <a:lnSpc>
                <a:spcPct val="150000"/>
              </a:lnSpc>
              <a:spcBef>
                <a:spcPts val="0"/>
              </a:spcBef>
              <a:spcAft>
                <a:spcPts val="0"/>
              </a:spcAft>
              <a:buClr>
                <a:srgbClr val="3F3F3F"/>
              </a:buClr>
              <a:buSzPts val="2200"/>
              <a:buChar char="•"/>
            </a:pPr>
            <a:r>
              <a:rPr lang="en-US"/>
              <a:t>Descriptive: Study a dataset to decipher the details</a:t>
            </a:r>
            <a:endParaRPr/>
          </a:p>
          <a:p>
            <a:pPr indent="-304800" lvl="0" marL="304800" rtl="0" algn="l">
              <a:lnSpc>
                <a:spcPct val="150000"/>
              </a:lnSpc>
              <a:spcBef>
                <a:spcPts val="0"/>
              </a:spcBef>
              <a:spcAft>
                <a:spcPts val="0"/>
              </a:spcAft>
              <a:buClr>
                <a:srgbClr val="3F3F3F"/>
              </a:buClr>
              <a:buSzPts val="2200"/>
              <a:buChar char="•"/>
            </a:pPr>
            <a:r>
              <a:rPr lang="en-US"/>
              <a:t>Predictive: Create a model based on existing information to predict outcome and behavior</a:t>
            </a:r>
            <a:endParaRPr/>
          </a:p>
          <a:p>
            <a:pPr indent="-304800" lvl="0" marL="304800" rtl="0" algn="l">
              <a:lnSpc>
                <a:spcPct val="150000"/>
              </a:lnSpc>
              <a:spcBef>
                <a:spcPts val="0"/>
              </a:spcBef>
              <a:spcAft>
                <a:spcPts val="0"/>
              </a:spcAft>
              <a:buClr>
                <a:srgbClr val="3F3F3F"/>
              </a:buClr>
              <a:buSzPts val="2200"/>
              <a:buChar char="•"/>
            </a:pPr>
            <a:r>
              <a:rPr lang="en-US"/>
              <a:t>Prescriptive: Suggest actions for a given situation using the collected information</a:t>
            </a:r>
            <a:endParaRPr/>
          </a:p>
        </p:txBody>
      </p:sp>
      <p:grpSp>
        <p:nvGrpSpPr>
          <p:cNvPr id="444" name="Google Shape;444;p42"/>
          <p:cNvGrpSpPr/>
          <p:nvPr/>
        </p:nvGrpSpPr>
        <p:grpSpPr>
          <a:xfrm>
            <a:off x="628396" y="3810063"/>
            <a:ext cx="6152060" cy="4105275"/>
            <a:chOff x="212567" y="3258520"/>
            <a:chExt cx="6152060" cy="4105275"/>
          </a:xfrm>
        </p:grpSpPr>
        <p:pic>
          <p:nvPicPr>
            <p:cNvPr id="445" name="Google Shape;445;p42"/>
            <p:cNvPicPr preferRelativeResize="0"/>
            <p:nvPr/>
          </p:nvPicPr>
          <p:blipFill rotWithShape="1">
            <a:blip r:embed="rId3">
              <a:alphaModFix/>
            </a:blip>
            <a:srcRect b="0" l="0" r="0" t="0"/>
            <a:stretch/>
          </p:blipFill>
          <p:spPr>
            <a:xfrm>
              <a:off x="1611057" y="3258520"/>
              <a:ext cx="3705225" cy="4105275"/>
            </a:xfrm>
            <a:prstGeom prst="rect">
              <a:avLst/>
            </a:prstGeom>
            <a:noFill/>
            <a:ln>
              <a:noFill/>
            </a:ln>
          </p:spPr>
        </p:pic>
        <p:sp>
          <p:nvSpPr>
            <p:cNvPr id="446" name="Google Shape;446;p42"/>
            <p:cNvSpPr txBox="1"/>
            <p:nvPr/>
          </p:nvSpPr>
          <p:spPr>
            <a:xfrm>
              <a:off x="4967456" y="4591830"/>
              <a:ext cx="1397171"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Scientific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Tools and Methods</a:t>
              </a:r>
              <a:endParaRPr b="0" i="0" sz="1400" u="none" cap="none" strike="noStrike">
                <a:solidFill>
                  <a:srgbClr val="000000"/>
                </a:solidFill>
                <a:latin typeface="Arial"/>
                <a:ea typeface="Arial"/>
                <a:cs typeface="Arial"/>
                <a:sym typeface="Arial"/>
              </a:endParaRPr>
            </a:p>
          </p:txBody>
        </p:sp>
        <p:sp>
          <p:nvSpPr>
            <p:cNvPr id="447" name="Google Shape;447;p42"/>
            <p:cNvSpPr txBox="1"/>
            <p:nvPr/>
          </p:nvSpPr>
          <p:spPr>
            <a:xfrm>
              <a:off x="212567" y="4631797"/>
              <a:ext cx="1663030"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Mathematical and Statistical Models</a:t>
              </a:r>
              <a:endParaRPr b="0" i="0" sz="1400" u="none" cap="none" strike="noStrike">
                <a:solidFill>
                  <a:srgbClr val="000000"/>
                </a:solidFill>
                <a:latin typeface="Arial"/>
                <a:ea typeface="Arial"/>
                <a:cs typeface="Arial"/>
                <a:sym typeface="Arial"/>
              </a:endParaRPr>
            </a:p>
          </p:txBody>
        </p:sp>
        <p:sp>
          <p:nvSpPr>
            <p:cNvPr id="448" name="Google Shape;448;p42"/>
            <p:cNvSpPr txBox="1"/>
            <p:nvPr/>
          </p:nvSpPr>
          <p:spPr>
            <a:xfrm>
              <a:off x="3665750" y="3455440"/>
              <a:ext cx="1881180"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Analysis</a:t>
              </a:r>
              <a:endParaRPr b="0" i="0" sz="1400" u="none" cap="none" strike="noStrike">
                <a:solidFill>
                  <a:srgbClr val="000000"/>
                </a:solidFill>
                <a:latin typeface="Arial"/>
                <a:ea typeface="Arial"/>
                <a:cs typeface="Arial"/>
                <a:sym typeface="Arial"/>
              </a:endParaRPr>
            </a:p>
          </p:txBody>
        </p:sp>
      </p:grpSp>
      <p:sp>
        <p:nvSpPr>
          <p:cNvPr id="449" name="Google Shape;449;p42"/>
          <p:cNvSpPr/>
          <p:nvPr/>
        </p:nvSpPr>
        <p:spPr>
          <a:xfrm rot="-6426599">
            <a:off x="4108395" y="3114749"/>
            <a:ext cx="4139964" cy="4478848"/>
          </a:xfrm>
          <a:custGeom>
            <a:rect b="b" l="l" r="r" t="t"/>
            <a:pathLst>
              <a:path extrusionOk="0" h="4478848" w="4139964">
                <a:moveTo>
                  <a:pt x="0" y="3344534"/>
                </a:moveTo>
                <a:cubicBezTo>
                  <a:pt x="174651" y="3168455"/>
                  <a:pt x="700444" y="2493011"/>
                  <a:pt x="3554896" y="74204"/>
                </a:cubicBezTo>
                <a:cubicBezTo>
                  <a:pt x="3878010" y="-144100"/>
                  <a:pt x="3988696" y="179662"/>
                  <a:pt x="4139964" y="272933"/>
                </a:cubicBezTo>
                <a:lnTo>
                  <a:pt x="3597849" y="4478848"/>
                </a:lnTo>
                <a:lnTo>
                  <a:pt x="0" y="3344534"/>
                </a:lnTo>
                <a:close/>
              </a:path>
            </a:pathLst>
          </a:custGeom>
          <a:solidFill>
            <a:srgbClr val="7F7F7F">
              <a:alpha val="2313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57"/>
              <a:buFont typeface="Arial"/>
              <a:buNone/>
            </a:pPr>
            <a:r>
              <a:t/>
            </a:r>
            <a:endParaRPr b="0" i="0" sz="2457" u="none" cap="none" strike="noStrike">
              <a:solidFill>
                <a:schemeClr val="lt1"/>
              </a:solidFill>
              <a:latin typeface="Open Sans Light"/>
              <a:ea typeface="Open Sans Light"/>
              <a:cs typeface="Open Sans Light"/>
              <a:sym typeface="Open Sans Light"/>
            </a:endParaRPr>
          </a:p>
        </p:txBody>
      </p:sp>
      <p:pic>
        <p:nvPicPr>
          <p:cNvPr id="450" name="Google Shape;450;p42"/>
          <p:cNvPicPr preferRelativeResize="0"/>
          <p:nvPr/>
        </p:nvPicPr>
        <p:blipFill rotWithShape="1">
          <a:blip r:embed="rId4">
            <a:alphaModFix/>
          </a:blip>
          <a:srcRect b="0" l="0" r="0" t="0"/>
          <a:stretch/>
        </p:blipFill>
        <p:spPr>
          <a:xfrm>
            <a:off x="3244895" y="665849"/>
            <a:ext cx="9811573"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3"/>
          <p:cNvSpPr txBox="1"/>
          <p:nvPr>
            <p:ph type="title"/>
          </p:nvPr>
        </p:nvSpPr>
        <p:spPr>
          <a:xfrm>
            <a:off x="0" y="229878"/>
            <a:ext cx="16255999" cy="68724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3F3F3F"/>
              </a:buClr>
              <a:buSzPts val="3200"/>
              <a:buFont typeface="Open Sans ExtraBold"/>
              <a:buNone/>
            </a:pPr>
            <a:r>
              <a:rPr lang="en-US" sz="2200"/>
              <a:t>Data Processing and Analytics</a:t>
            </a:r>
            <a:endParaRPr sz="2200"/>
          </a:p>
        </p:txBody>
      </p:sp>
      <p:sp>
        <p:nvSpPr>
          <p:cNvPr id="457" name="Google Shape;457;p43"/>
          <p:cNvSpPr txBox="1"/>
          <p:nvPr>
            <p:ph idx="2" type="body"/>
          </p:nvPr>
        </p:nvSpPr>
        <p:spPr>
          <a:xfrm>
            <a:off x="996287" y="1193714"/>
            <a:ext cx="1377381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2400"/>
              <a:buNone/>
            </a:pPr>
            <a:r>
              <a:rPr lang="en-US"/>
              <a:t>Modern tools and technologies have made data processing and analytics faster and efficient.</a:t>
            </a:r>
            <a:endParaRPr/>
          </a:p>
        </p:txBody>
      </p:sp>
      <p:sp>
        <p:nvSpPr>
          <p:cNvPr id="458" name="Google Shape;458;p43"/>
          <p:cNvSpPr txBox="1"/>
          <p:nvPr>
            <p:ph idx="2" type="body"/>
          </p:nvPr>
        </p:nvSpPr>
        <p:spPr>
          <a:xfrm>
            <a:off x="967286" y="2094489"/>
            <a:ext cx="7829187" cy="340773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3F3F3F"/>
              </a:buClr>
              <a:buSzPts val="2400"/>
              <a:buNone/>
            </a:pPr>
            <a:r>
              <a:rPr lang="en-US"/>
              <a:t>These technologies help Data Scientists to:</a:t>
            </a:r>
            <a:endParaRPr/>
          </a:p>
          <a:p>
            <a:pPr indent="-304800" lvl="0" marL="304800" rtl="0" algn="l">
              <a:lnSpc>
                <a:spcPct val="150000"/>
              </a:lnSpc>
              <a:spcBef>
                <a:spcPts val="0"/>
              </a:spcBef>
              <a:spcAft>
                <a:spcPts val="0"/>
              </a:spcAft>
              <a:buClr>
                <a:srgbClr val="3F3F3F"/>
              </a:buClr>
              <a:buSzPts val="2400"/>
              <a:buChar char="•"/>
            </a:pPr>
            <a:r>
              <a:rPr lang="en-US"/>
              <a:t>Build and train machine learning models</a:t>
            </a:r>
            <a:endParaRPr/>
          </a:p>
          <a:p>
            <a:pPr indent="-304800" lvl="0" marL="304800" rtl="0" algn="l">
              <a:lnSpc>
                <a:spcPct val="150000"/>
              </a:lnSpc>
              <a:spcBef>
                <a:spcPts val="0"/>
              </a:spcBef>
              <a:spcAft>
                <a:spcPts val="0"/>
              </a:spcAft>
              <a:buClr>
                <a:srgbClr val="3F3F3F"/>
              </a:buClr>
              <a:buSzPts val="2400"/>
              <a:buChar char="•"/>
            </a:pPr>
            <a:r>
              <a:rPr lang="en-US"/>
              <a:t>Manipulate data with technology</a:t>
            </a:r>
            <a:endParaRPr/>
          </a:p>
          <a:p>
            <a:pPr indent="-304800" lvl="0" marL="304800" rtl="0" algn="l">
              <a:lnSpc>
                <a:spcPct val="150000"/>
              </a:lnSpc>
              <a:spcBef>
                <a:spcPts val="0"/>
              </a:spcBef>
              <a:spcAft>
                <a:spcPts val="0"/>
              </a:spcAft>
              <a:buClr>
                <a:srgbClr val="3F3F3F"/>
              </a:buClr>
              <a:buSzPts val="2400"/>
              <a:buChar char="•"/>
            </a:pPr>
            <a:r>
              <a:rPr lang="en-US"/>
              <a:t>Build data tools, applications, and services</a:t>
            </a:r>
            <a:endParaRPr/>
          </a:p>
          <a:p>
            <a:pPr indent="-304800" lvl="0" marL="304800" rtl="0" algn="l">
              <a:lnSpc>
                <a:spcPct val="150000"/>
              </a:lnSpc>
              <a:spcBef>
                <a:spcPts val="0"/>
              </a:spcBef>
              <a:spcAft>
                <a:spcPts val="0"/>
              </a:spcAft>
              <a:buClr>
                <a:srgbClr val="3F3F3F"/>
              </a:buClr>
              <a:buSzPts val="2400"/>
              <a:buChar char="•"/>
            </a:pPr>
            <a:r>
              <a:rPr lang="en-US"/>
              <a:t>Extract information from data</a:t>
            </a:r>
            <a:endParaRPr/>
          </a:p>
        </p:txBody>
      </p:sp>
      <p:sp>
        <p:nvSpPr>
          <p:cNvPr id="459" name="Google Shape;459;p43"/>
          <p:cNvSpPr txBox="1"/>
          <p:nvPr>
            <p:ph idx="2" type="body"/>
          </p:nvPr>
        </p:nvSpPr>
        <p:spPr>
          <a:xfrm>
            <a:off x="10110107" y="2104114"/>
            <a:ext cx="5443870" cy="6858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3F3F3F"/>
              </a:buClr>
              <a:buSzPts val="1800"/>
              <a:buNone/>
            </a:pPr>
            <a:r>
              <a:rPr b="1" lang="en-US"/>
              <a:t>Technology</a:t>
            </a:r>
            <a:endParaRPr/>
          </a:p>
        </p:txBody>
      </p:sp>
      <p:grpSp>
        <p:nvGrpSpPr>
          <p:cNvPr id="460" name="Google Shape;460;p43"/>
          <p:cNvGrpSpPr/>
          <p:nvPr/>
        </p:nvGrpSpPr>
        <p:grpSpPr>
          <a:xfrm>
            <a:off x="9489978" y="2941113"/>
            <a:ext cx="6382440" cy="4424482"/>
            <a:chOff x="9489978" y="2941113"/>
            <a:chExt cx="6382440" cy="4424482"/>
          </a:xfrm>
        </p:grpSpPr>
        <p:pic>
          <p:nvPicPr>
            <p:cNvPr id="461" name="Google Shape;461;p43"/>
            <p:cNvPicPr preferRelativeResize="0"/>
            <p:nvPr/>
          </p:nvPicPr>
          <p:blipFill rotWithShape="1">
            <a:blip r:embed="rId3">
              <a:alphaModFix/>
            </a:blip>
            <a:srcRect b="0" l="0" r="0" t="0"/>
            <a:stretch/>
          </p:blipFill>
          <p:spPr>
            <a:xfrm>
              <a:off x="10392006" y="3256717"/>
              <a:ext cx="5067300" cy="4108878"/>
            </a:xfrm>
            <a:prstGeom prst="rect">
              <a:avLst/>
            </a:prstGeom>
            <a:noFill/>
            <a:ln>
              <a:noFill/>
            </a:ln>
          </p:spPr>
        </p:pic>
        <p:sp>
          <p:nvSpPr>
            <p:cNvPr id="462" name="Google Shape;462;p43"/>
            <p:cNvSpPr txBox="1"/>
            <p:nvPr/>
          </p:nvSpPr>
          <p:spPr>
            <a:xfrm>
              <a:off x="9489978" y="6358583"/>
              <a:ext cx="2148812"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Data Processing Tools</a:t>
              </a:r>
              <a:endParaRPr b="0" i="0" sz="1400" u="none" cap="none" strike="noStrike">
                <a:solidFill>
                  <a:srgbClr val="000000"/>
                </a:solidFill>
                <a:latin typeface="Arial"/>
                <a:ea typeface="Arial"/>
                <a:cs typeface="Arial"/>
                <a:sym typeface="Arial"/>
              </a:endParaRPr>
            </a:p>
          </p:txBody>
        </p:sp>
        <p:sp>
          <p:nvSpPr>
            <p:cNvPr id="463" name="Google Shape;463;p43"/>
            <p:cNvSpPr txBox="1"/>
            <p:nvPr/>
          </p:nvSpPr>
          <p:spPr>
            <a:xfrm>
              <a:off x="9497173" y="3475193"/>
              <a:ext cx="1225869"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Python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Language</a:t>
              </a:r>
              <a:endParaRPr b="0" i="0" sz="1400" u="none" cap="none" strike="noStrike">
                <a:solidFill>
                  <a:srgbClr val="000000"/>
                </a:solidFill>
                <a:latin typeface="Arial"/>
                <a:ea typeface="Arial"/>
                <a:cs typeface="Arial"/>
                <a:sym typeface="Arial"/>
              </a:endParaRPr>
            </a:p>
          </p:txBody>
        </p:sp>
        <p:sp>
          <p:nvSpPr>
            <p:cNvPr id="464" name="Google Shape;464;p43"/>
            <p:cNvSpPr txBox="1"/>
            <p:nvPr/>
          </p:nvSpPr>
          <p:spPr>
            <a:xfrm>
              <a:off x="11922760" y="2941113"/>
              <a:ext cx="214881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Operating System</a:t>
              </a:r>
              <a:endParaRPr b="0" i="0" sz="1400" u="none" cap="none" strike="noStrike">
                <a:solidFill>
                  <a:srgbClr val="000000"/>
                </a:solidFill>
                <a:latin typeface="Arial"/>
                <a:ea typeface="Arial"/>
                <a:cs typeface="Arial"/>
                <a:sym typeface="Arial"/>
              </a:endParaRPr>
            </a:p>
          </p:txBody>
        </p:sp>
        <p:sp>
          <p:nvSpPr>
            <p:cNvPr id="465" name="Google Shape;465;p43"/>
            <p:cNvSpPr txBox="1"/>
            <p:nvPr/>
          </p:nvSpPr>
          <p:spPr>
            <a:xfrm>
              <a:off x="14466767" y="3779745"/>
              <a:ext cx="1405651"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Application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Design</a:t>
              </a:r>
              <a:endParaRPr b="0" i="0" sz="1400" u="none" cap="none" strike="noStrike">
                <a:solidFill>
                  <a:srgbClr val="000000"/>
                </a:solidFill>
                <a:latin typeface="Arial"/>
                <a:ea typeface="Arial"/>
                <a:cs typeface="Arial"/>
                <a:sym typeface="Arial"/>
              </a:endParaRPr>
            </a:p>
          </p:txBody>
        </p:sp>
        <p:sp>
          <p:nvSpPr>
            <p:cNvPr id="466" name="Google Shape;466;p43"/>
            <p:cNvSpPr txBox="1"/>
            <p:nvPr/>
          </p:nvSpPr>
          <p:spPr>
            <a:xfrm>
              <a:off x="14421942" y="6138201"/>
              <a:ext cx="1037363"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Open Sans Light"/>
                  <a:ea typeface="Open Sans Light"/>
                  <a:cs typeface="Open Sans Light"/>
                  <a:sym typeface="Open Sans Light"/>
                </a:rPr>
                <a:t>Library</a:t>
              </a:r>
              <a:endParaRPr b="0" i="0" sz="1400" u="none" cap="none" strike="noStrike">
                <a:solidFill>
                  <a:srgbClr val="000000"/>
                </a:solidFill>
                <a:latin typeface="Arial"/>
                <a:ea typeface="Arial"/>
                <a:cs typeface="Arial"/>
                <a:sym typeface="Arial"/>
              </a:endParaRPr>
            </a:p>
          </p:txBody>
        </p:sp>
      </p:grpSp>
      <p:sp>
        <p:nvSpPr>
          <p:cNvPr id="467" name="Google Shape;467;p43"/>
          <p:cNvSpPr txBox="1"/>
          <p:nvPr>
            <p:ph idx="2" type="body"/>
          </p:nvPr>
        </p:nvSpPr>
        <p:spPr>
          <a:xfrm>
            <a:off x="594360" y="7424008"/>
            <a:ext cx="14175736" cy="1594078"/>
          </a:xfrm>
          <a:prstGeom prst="rect">
            <a:avLst/>
          </a:prstGeom>
          <a:noFill/>
          <a:ln cap="flat" cmpd="sng" w="9525">
            <a:solidFill>
              <a:srgbClr val="8FBAD3"/>
            </a:solidFill>
            <a:prstDash val="solid"/>
            <a:round/>
            <a:headEnd len="sm" w="sm" type="none"/>
            <a:tailEnd len="sm" w="sm" type="none"/>
          </a:ln>
        </p:spPr>
        <p:txBody>
          <a:bodyPr anchorCtr="0" anchor="t" bIns="45700" lIns="91425" spcFirstLastPara="1" rIns="91425" wrap="square" tIns="45700">
            <a:noAutofit/>
          </a:bodyPr>
          <a:lstStyle/>
          <a:p>
            <a:pPr indent="0" lvl="2" marL="1219200" rtl="0" algn="l">
              <a:lnSpc>
                <a:spcPct val="150000"/>
              </a:lnSpc>
              <a:spcBef>
                <a:spcPts val="0"/>
              </a:spcBef>
              <a:spcAft>
                <a:spcPts val="0"/>
              </a:spcAft>
              <a:buClr>
                <a:srgbClr val="3F3F3F"/>
              </a:buClr>
              <a:buSzPts val="2000"/>
              <a:buNone/>
            </a:pPr>
            <a:r>
              <a:rPr lang="en-US" sz="2200">
                <a:solidFill>
                  <a:srgbClr val="3F3F3F"/>
                </a:solidFill>
                <a:latin typeface="Open Sans"/>
                <a:ea typeface="Open Sans"/>
                <a:cs typeface="Open Sans"/>
                <a:sym typeface="Open Sans"/>
              </a:rPr>
              <a:t>Data analysis that uses only technology and domain knowledge without mathematical and statistical knowledge often leads to incorrect patterns and wrong interpretations. </a:t>
            </a:r>
            <a:br>
              <a:rPr lang="en-US" sz="2200">
                <a:solidFill>
                  <a:srgbClr val="3F3F3F"/>
                </a:solidFill>
                <a:latin typeface="Open Sans"/>
                <a:ea typeface="Open Sans"/>
                <a:cs typeface="Open Sans"/>
                <a:sym typeface="Open Sans"/>
              </a:rPr>
            </a:br>
            <a:r>
              <a:rPr lang="en-US" sz="2200">
                <a:solidFill>
                  <a:srgbClr val="3F3F3F"/>
                </a:solidFill>
                <a:latin typeface="Open Sans"/>
                <a:ea typeface="Open Sans"/>
                <a:cs typeface="Open Sans"/>
                <a:sym typeface="Open Sans"/>
              </a:rPr>
              <a:t>This can cause serious damage to businesses. </a:t>
            </a:r>
            <a:endParaRPr sz="2200"/>
          </a:p>
        </p:txBody>
      </p:sp>
      <p:sp>
        <p:nvSpPr>
          <p:cNvPr id="468" name="Google Shape;468;p43"/>
          <p:cNvSpPr/>
          <p:nvPr/>
        </p:nvSpPr>
        <p:spPr>
          <a:xfrm>
            <a:off x="716280" y="7595952"/>
            <a:ext cx="891541" cy="810492"/>
          </a:xfrm>
          <a:prstGeom prst="ellipse">
            <a:avLst/>
          </a:prstGeom>
          <a:solidFill>
            <a:srgbClr val="8FBAD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Open Sans SemiBold"/>
                <a:ea typeface="Open Sans SemiBold"/>
                <a:cs typeface="Open Sans SemiBold"/>
                <a:sym typeface="Open Sans SemiBold"/>
              </a:rPr>
              <a:t>!</a:t>
            </a:r>
            <a:endParaRPr b="0" i="0" sz="2200" u="none" cap="none" strike="noStrike">
              <a:solidFill>
                <a:srgbClr val="000000"/>
              </a:solidFill>
              <a:latin typeface="Arial"/>
              <a:ea typeface="Arial"/>
              <a:cs typeface="Arial"/>
              <a:sym typeface="Arial"/>
            </a:endParaRPr>
          </a:p>
        </p:txBody>
      </p:sp>
      <p:pic>
        <p:nvPicPr>
          <p:cNvPr id="469" name="Google Shape;469;p43"/>
          <p:cNvPicPr preferRelativeResize="0"/>
          <p:nvPr/>
        </p:nvPicPr>
        <p:blipFill rotWithShape="1">
          <a:blip r:embed="rId4">
            <a:alphaModFix/>
          </a:blip>
          <a:srcRect b="0" l="0" r="0" t="0"/>
          <a:stretch/>
        </p:blipFill>
        <p:spPr>
          <a:xfrm>
            <a:off x="4464891" y="665849"/>
            <a:ext cx="7371580" cy="365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4200"/>
                                  </p:stCondLst>
                                  <p:childTnLst>
                                    <p:set>
                                      <p:cBhvr>
                                        <p:cTn dur="1" fill="hold">
                                          <p:stCondLst>
                                            <p:cond delay="0"/>
                                          </p:stCondLst>
                                        </p:cTn>
                                        <p:tgtEl>
                                          <p:spTgt spid="467">
                                            <p:txEl>
                                              <p:pRg end="0" st="0"/>
                                            </p:txEl>
                                          </p:spTgt>
                                        </p:tgtEl>
                                        <p:attrNameLst>
                                          <p:attrName>style.visibility</p:attrName>
                                        </p:attrNameLst>
                                      </p:cBhvr>
                                      <p:to>
                                        <p:strVal val="visible"/>
                                      </p:to>
                                    </p:set>
                                    <p:animEffect filter="fade" transition="in">
                                      <p:cBhvr>
                                        <p:cTn dur="500"/>
                                        <p:tgtEl>
                                          <p:spTgt spid="46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4"/>
          <p:cNvSpPr txBox="1"/>
          <p:nvPr>
            <p:ph idx="1" type="body"/>
          </p:nvPr>
        </p:nvSpPr>
        <p:spPr>
          <a:xfrm>
            <a:off x="3913352" y="4201721"/>
            <a:ext cx="8429296" cy="740559"/>
          </a:xfrm>
          <a:prstGeom prst="rect">
            <a:avLst/>
          </a:prstGeom>
          <a:noFill/>
          <a:ln>
            <a:noFill/>
          </a:ln>
        </p:spPr>
        <p:txBody>
          <a:bodyPr anchorCtr="0" anchor="t" bIns="45700" lIns="91425" spcFirstLastPara="1" rIns="91425" wrap="square" tIns="45700">
            <a:noAutofit/>
          </a:bodyPr>
          <a:lstStyle/>
          <a:p>
            <a:pPr indent="-228600" lvl="0" marL="457200" marR="0" rtl="0" algn="ctr">
              <a:lnSpc>
                <a:spcPct val="100000"/>
              </a:lnSpc>
              <a:spcBef>
                <a:spcPts val="1000"/>
              </a:spcBef>
              <a:spcAft>
                <a:spcPts val="0"/>
              </a:spcAft>
              <a:buClr>
                <a:srgbClr val="FFFFFF"/>
              </a:buClr>
              <a:buSzPts val="2800"/>
              <a:buFont typeface="Arial"/>
              <a:buNone/>
            </a:pPr>
            <a:r>
              <a:rPr lang="en-US"/>
              <a:t>Roles and Responsibilities of a Data Scientist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gital Marketing">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